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3004800" cy="9753600"/>
  <p:notesSz cx="6858000" cy="9144000"/>
  <p:defaultTextStyle>
    <a:lvl1pPr algn="ctr" defTabSz="584200">
      <a:defRPr sz="3600">
        <a:solidFill>
          <a:srgbClr val="72675A"/>
        </a:solidFill>
        <a:latin typeface="+mj-lt"/>
        <a:ea typeface="+mj-ea"/>
        <a:cs typeface="+mj-cs"/>
        <a:sym typeface="Baskerville"/>
      </a:defRPr>
    </a:lvl1pPr>
    <a:lvl2pPr indent="228600" algn="ctr" defTabSz="584200">
      <a:defRPr sz="3600">
        <a:solidFill>
          <a:srgbClr val="72675A"/>
        </a:solidFill>
        <a:latin typeface="+mj-lt"/>
        <a:ea typeface="+mj-ea"/>
        <a:cs typeface="+mj-cs"/>
        <a:sym typeface="Baskerville"/>
      </a:defRPr>
    </a:lvl2pPr>
    <a:lvl3pPr indent="457200" algn="ctr" defTabSz="584200">
      <a:defRPr sz="3600">
        <a:solidFill>
          <a:srgbClr val="72675A"/>
        </a:solidFill>
        <a:latin typeface="+mj-lt"/>
        <a:ea typeface="+mj-ea"/>
        <a:cs typeface="+mj-cs"/>
        <a:sym typeface="Baskerville"/>
      </a:defRPr>
    </a:lvl3pPr>
    <a:lvl4pPr indent="685800" algn="ctr" defTabSz="584200">
      <a:defRPr sz="3600">
        <a:solidFill>
          <a:srgbClr val="72675A"/>
        </a:solidFill>
        <a:latin typeface="+mj-lt"/>
        <a:ea typeface="+mj-ea"/>
        <a:cs typeface="+mj-cs"/>
        <a:sym typeface="Baskerville"/>
      </a:defRPr>
    </a:lvl4pPr>
    <a:lvl5pPr indent="914400" algn="ctr" defTabSz="584200">
      <a:defRPr sz="3600">
        <a:solidFill>
          <a:srgbClr val="72675A"/>
        </a:solidFill>
        <a:latin typeface="+mj-lt"/>
        <a:ea typeface="+mj-ea"/>
        <a:cs typeface="+mj-cs"/>
        <a:sym typeface="Baskerville"/>
      </a:defRPr>
    </a:lvl5pPr>
    <a:lvl6pPr indent="1143000" algn="ctr" defTabSz="584200">
      <a:defRPr sz="3600">
        <a:solidFill>
          <a:srgbClr val="72675A"/>
        </a:solidFill>
        <a:latin typeface="+mj-lt"/>
        <a:ea typeface="+mj-ea"/>
        <a:cs typeface="+mj-cs"/>
        <a:sym typeface="Baskerville"/>
      </a:defRPr>
    </a:lvl6pPr>
    <a:lvl7pPr indent="1371600" algn="ctr" defTabSz="584200">
      <a:defRPr sz="3600">
        <a:solidFill>
          <a:srgbClr val="72675A"/>
        </a:solidFill>
        <a:latin typeface="+mj-lt"/>
        <a:ea typeface="+mj-ea"/>
        <a:cs typeface="+mj-cs"/>
        <a:sym typeface="Baskerville"/>
      </a:defRPr>
    </a:lvl7pPr>
    <a:lvl8pPr indent="1600200" algn="ctr" defTabSz="584200">
      <a:defRPr sz="3600">
        <a:solidFill>
          <a:srgbClr val="72675A"/>
        </a:solidFill>
        <a:latin typeface="+mj-lt"/>
        <a:ea typeface="+mj-ea"/>
        <a:cs typeface="+mj-cs"/>
        <a:sym typeface="Baskerville"/>
      </a:defRPr>
    </a:lvl8pPr>
    <a:lvl9pPr indent="1828800" algn="ctr" defTabSz="584200">
      <a:defRPr sz="3600">
        <a:solidFill>
          <a:srgbClr val="72675A"/>
        </a:solidFill>
        <a:latin typeface="+mj-lt"/>
        <a:ea typeface="+mj-ea"/>
        <a:cs typeface="+mj-cs"/>
        <a:sym typeface="Baskervil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434343"/>
        </a:fontRef>
        <a:srgbClr val="434343"/>
      </a:tcTxStyle>
      <a:tcStyle>
        <a:tcBdr>
          <a:left>
            <a:ln w="12700" cap="flat">
              <a:solidFill>
                <a:srgbClr val="CCCDCB"/>
              </a:solidFill>
              <a:prstDash val="solid"/>
              <a:miter lim="400000"/>
            </a:ln>
          </a:left>
          <a:right>
            <a:ln w="12700" cap="flat">
              <a:solidFill>
                <a:srgbClr val="CCCDCB"/>
              </a:solidFill>
              <a:prstDash val="solid"/>
              <a:miter lim="400000"/>
            </a:ln>
          </a:right>
          <a:top>
            <a:ln w="12700" cap="flat">
              <a:solidFill>
                <a:srgbClr val="CCCDCB"/>
              </a:solidFill>
              <a:prstDash val="solid"/>
              <a:miter lim="400000"/>
            </a:ln>
          </a:top>
          <a:bottom>
            <a:ln w="12700" cap="flat">
              <a:solidFill>
                <a:srgbClr val="CCCDCB"/>
              </a:solidFill>
              <a:prstDash val="solid"/>
              <a:miter lim="400000"/>
            </a:ln>
          </a:bottom>
          <a:insideH>
            <a:ln w="12700" cap="flat">
              <a:solidFill>
                <a:srgbClr val="CCCDCB"/>
              </a:solidFill>
              <a:prstDash val="solid"/>
              <a:miter lim="400000"/>
            </a:ln>
          </a:insideH>
          <a:insideV>
            <a:ln w="12700" cap="flat">
              <a:solidFill>
                <a:srgbClr val="CCCDCB"/>
              </a:solidFill>
              <a:prstDash val="solid"/>
              <a:miter lim="400000"/>
            </a:ln>
          </a:insideV>
        </a:tcBdr>
        <a:fill>
          <a:noFill/>
        </a:fill>
      </a:tcStyle>
    </a:wholeTbl>
    <a:band2H>
      <a:tcTxStyle b="def" i="def"/>
      <a:tcStyle>
        <a:tcBdr/>
        <a:fill>
          <a:solidFill>
            <a:srgbClr val="828D8E">
              <a:alpha val="20000"/>
            </a:srgbClr>
          </a:solidFill>
        </a:fill>
      </a:tcStyle>
    </a:band2H>
    <a:firstCol>
      <a:tcTxStyle b="off" i="off">
        <a:fontRef idx="major">
          <a:srgbClr val="434343"/>
        </a:fontRef>
        <a:srgbClr val="434343"/>
      </a:tcTxStyle>
      <a:tcStyle>
        <a:tcBdr>
          <a:left>
            <a:ln w="12700" cap="flat">
              <a:solidFill>
                <a:srgbClr val="CCCDCB"/>
              </a:solidFill>
              <a:prstDash val="solid"/>
              <a:miter lim="400000"/>
            </a:ln>
          </a:left>
          <a:right>
            <a:ln w="38100" cap="flat">
              <a:solidFill>
                <a:srgbClr val="CCCDCB"/>
              </a:solidFill>
              <a:prstDash val="solid"/>
              <a:miter lim="400000"/>
            </a:ln>
          </a:right>
          <a:top>
            <a:ln w="12700" cap="flat">
              <a:solidFill>
                <a:srgbClr val="CCCDCB"/>
              </a:solidFill>
              <a:prstDash val="solid"/>
              <a:miter lim="400000"/>
            </a:ln>
          </a:top>
          <a:bottom>
            <a:ln w="12700" cap="flat">
              <a:solidFill>
                <a:srgbClr val="CCCDCB"/>
              </a:solidFill>
              <a:prstDash val="solid"/>
              <a:miter lim="400000"/>
            </a:ln>
          </a:bottom>
          <a:insideH>
            <a:ln w="12700" cap="flat">
              <a:solidFill>
                <a:srgbClr val="CCCDCB"/>
              </a:solidFill>
              <a:prstDash val="solid"/>
              <a:miter lim="400000"/>
            </a:ln>
          </a:insideH>
          <a:insideV>
            <a:ln w="12700" cap="flat">
              <a:solidFill>
                <a:srgbClr val="CCCDCB"/>
              </a:solidFill>
              <a:prstDash val="solid"/>
              <a:miter lim="400000"/>
            </a:ln>
          </a:insideV>
        </a:tcBdr>
        <a:fill>
          <a:solidFill>
            <a:srgbClr val="EBEBE3"/>
          </a:solidFill>
        </a:fill>
      </a:tcStyle>
    </a:firstCol>
    <a:lastRow>
      <a:tcTxStyle b="off" i="off">
        <a:fontRef idx="major">
          <a:srgbClr val="434343"/>
        </a:fontRef>
        <a:srgbClr val="434343"/>
      </a:tcTxStyle>
      <a:tcStyle>
        <a:tcBdr>
          <a:left>
            <a:ln w="12700" cap="flat">
              <a:solidFill>
                <a:srgbClr val="CCCDCB"/>
              </a:solidFill>
              <a:prstDash val="solid"/>
              <a:miter lim="400000"/>
            </a:ln>
          </a:left>
          <a:right>
            <a:ln w="12700" cap="flat">
              <a:solidFill>
                <a:srgbClr val="CCCDCB"/>
              </a:solidFill>
              <a:prstDash val="solid"/>
              <a:miter lim="400000"/>
            </a:ln>
          </a:right>
          <a:top>
            <a:ln w="38100" cap="flat">
              <a:solidFill>
                <a:srgbClr val="CCCDCB"/>
              </a:solidFill>
              <a:prstDash val="solid"/>
              <a:miter lim="400000"/>
            </a:ln>
          </a:top>
          <a:bottom>
            <a:ln w="12700" cap="flat">
              <a:solidFill>
                <a:srgbClr val="CCCDCB"/>
              </a:solidFill>
              <a:prstDash val="solid"/>
              <a:miter lim="400000"/>
            </a:ln>
          </a:bottom>
          <a:insideH>
            <a:ln w="12700" cap="flat">
              <a:solidFill>
                <a:srgbClr val="CCCDCB"/>
              </a:solidFill>
              <a:prstDash val="solid"/>
              <a:miter lim="400000"/>
            </a:ln>
          </a:insideH>
          <a:insideV>
            <a:ln w="12700" cap="flat">
              <a:solidFill>
                <a:srgbClr val="CCCDCB"/>
              </a:solidFill>
              <a:prstDash val="solid"/>
              <a:miter lim="400000"/>
            </a:ln>
          </a:insideV>
        </a:tcBdr>
        <a:fill>
          <a:solidFill>
            <a:srgbClr val="EBEBE3"/>
          </a:solidFill>
        </a:fill>
      </a:tcStyle>
    </a:lastRow>
    <a:firstRow>
      <a:tcTxStyle b="off" i="off">
        <a:fontRef idx="major">
          <a:srgbClr val="434343"/>
        </a:fontRef>
        <a:srgbClr val="434343"/>
      </a:tcTxStyle>
      <a:tcStyle>
        <a:tcBdr>
          <a:left>
            <a:ln w="12700" cap="flat">
              <a:solidFill>
                <a:srgbClr val="CCCDCB"/>
              </a:solidFill>
              <a:prstDash val="solid"/>
              <a:miter lim="400000"/>
            </a:ln>
          </a:left>
          <a:right>
            <a:ln w="12700" cap="flat">
              <a:solidFill>
                <a:srgbClr val="CCCDCB"/>
              </a:solidFill>
              <a:prstDash val="solid"/>
              <a:miter lim="400000"/>
            </a:ln>
          </a:right>
          <a:top>
            <a:ln w="12700" cap="flat">
              <a:solidFill>
                <a:srgbClr val="CCCDCB"/>
              </a:solidFill>
              <a:prstDash val="solid"/>
              <a:miter lim="400000"/>
            </a:ln>
          </a:top>
          <a:bottom>
            <a:ln w="38100" cap="flat">
              <a:solidFill>
                <a:srgbClr val="CCCDCB"/>
              </a:solidFill>
              <a:prstDash val="solid"/>
              <a:miter lim="400000"/>
            </a:ln>
          </a:bottom>
          <a:insideH>
            <a:ln w="12700" cap="flat">
              <a:solidFill>
                <a:srgbClr val="CCCDCB"/>
              </a:solidFill>
              <a:prstDash val="solid"/>
              <a:miter lim="400000"/>
            </a:ln>
          </a:insideH>
          <a:insideV>
            <a:ln w="12700" cap="flat">
              <a:solidFill>
                <a:srgbClr val="CCCDCB"/>
              </a:solidFill>
              <a:prstDash val="solid"/>
              <a:miter lim="400000"/>
            </a:ln>
          </a:insideV>
        </a:tcBdr>
        <a:fill>
          <a:solidFill>
            <a:srgbClr val="EBEBE3"/>
          </a:solidFill>
        </a:fill>
      </a:tcStyle>
    </a:firstRow>
  </a:tblStyle>
  <a:tblStyle styleId="{C7B018BB-80A7-4F77-B60F-C8B233D01FF8}" styleName="">
    <a:tblBg/>
    <a:wholeTbl>
      <a:tcTxStyle b="off" i="off">
        <a:fontRef idx="major">
          <a:srgbClr val="000000"/>
        </a:fontRef>
        <a:srgbClr val="000000"/>
      </a:tcTxStyle>
      <a:tcStyle>
        <a:tcBdr>
          <a:left>
            <a:ln w="6350" cap="flat">
              <a:solidFill>
                <a:srgbClr val="516345"/>
              </a:solidFill>
              <a:prstDash val="solid"/>
              <a:miter lim="400000"/>
            </a:ln>
          </a:left>
          <a:right>
            <a:ln w="6350" cap="flat">
              <a:solidFill>
                <a:srgbClr val="516345"/>
              </a:solidFill>
              <a:prstDash val="solid"/>
              <a:miter lim="400000"/>
            </a:ln>
          </a:right>
          <a:top>
            <a:ln w="6350" cap="flat">
              <a:solidFill>
                <a:srgbClr val="516345"/>
              </a:solidFill>
              <a:prstDash val="solid"/>
              <a:miter lim="400000"/>
            </a:ln>
          </a:top>
          <a:bottom>
            <a:ln w="6350" cap="flat">
              <a:solidFill>
                <a:srgbClr val="516345"/>
              </a:solidFill>
              <a:prstDash val="solid"/>
              <a:miter lim="400000"/>
            </a:ln>
          </a:bottom>
          <a:insideH>
            <a:ln w="6350" cap="flat">
              <a:solidFill>
                <a:srgbClr val="516345"/>
              </a:solidFill>
              <a:prstDash val="solid"/>
              <a:miter lim="400000"/>
            </a:ln>
          </a:insideH>
          <a:insideV>
            <a:ln w="6350" cap="flat">
              <a:solidFill>
                <a:srgbClr val="516345"/>
              </a:solidFill>
              <a:prstDash val="solid"/>
              <a:miter lim="400000"/>
            </a:ln>
          </a:insideV>
        </a:tcBdr>
        <a:fill>
          <a:noFill/>
        </a:fill>
      </a:tcStyle>
    </a:wholeTbl>
    <a:band2H>
      <a:tcTxStyle b="def" i="def"/>
      <a:tcStyle>
        <a:tcBdr/>
        <a:fill>
          <a:solidFill>
            <a:srgbClr val="E1E0DA"/>
          </a:solidFill>
        </a:fill>
      </a:tcStyle>
    </a:band2H>
    <a:firstCol>
      <a:tcTxStyle b="off" i="off">
        <a:fontRef idx="major">
          <a:srgbClr val="000000"/>
        </a:fontRef>
        <a:srgbClr val="000000"/>
      </a:tcTxStyle>
      <a:tcStyle>
        <a:tcBdr>
          <a:left>
            <a:ln w="6350" cap="flat">
              <a:solidFill>
                <a:srgbClr val="516345"/>
              </a:solidFill>
              <a:prstDash val="solid"/>
              <a:miter lim="400000"/>
            </a:ln>
          </a:left>
          <a:right>
            <a:ln w="6350" cap="flat">
              <a:solidFill>
                <a:srgbClr val="516345"/>
              </a:solidFill>
              <a:prstDash val="solid"/>
              <a:miter lim="400000"/>
            </a:ln>
          </a:right>
          <a:top>
            <a:ln w="6350" cap="flat">
              <a:solidFill>
                <a:srgbClr val="516345"/>
              </a:solidFill>
              <a:prstDash val="solid"/>
              <a:miter lim="400000"/>
            </a:ln>
          </a:top>
          <a:bottom>
            <a:ln w="6350" cap="flat">
              <a:solidFill>
                <a:srgbClr val="516345"/>
              </a:solidFill>
              <a:prstDash val="solid"/>
              <a:miter lim="400000"/>
            </a:ln>
          </a:bottom>
          <a:insideH>
            <a:ln w="6350" cap="flat">
              <a:solidFill>
                <a:srgbClr val="516345"/>
              </a:solidFill>
              <a:prstDash val="solid"/>
              <a:miter lim="400000"/>
            </a:ln>
          </a:insideH>
          <a:insideV>
            <a:ln w="6350" cap="flat">
              <a:solidFill>
                <a:srgbClr val="516345"/>
              </a:solidFill>
              <a:prstDash val="solid"/>
              <a:miter lim="400000"/>
            </a:ln>
          </a:insideV>
        </a:tcBdr>
        <a:fill>
          <a:solidFill>
            <a:srgbClr val="E5E1C5"/>
          </a:solidFill>
        </a:fill>
      </a:tcStyle>
    </a:firstCol>
    <a:lastRow>
      <a:tcTxStyle b="off" i="off">
        <a:fontRef idx="major">
          <a:srgbClr val="000000"/>
        </a:fontRef>
        <a:srgbClr val="000000"/>
      </a:tcTxStyle>
      <a:tcStyle>
        <a:tcBdr>
          <a:left>
            <a:ln w="6350" cap="flat">
              <a:solidFill>
                <a:srgbClr val="516345"/>
              </a:solidFill>
              <a:prstDash val="solid"/>
              <a:miter lim="400000"/>
            </a:ln>
          </a:left>
          <a:right>
            <a:ln w="6350" cap="flat">
              <a:solidFill>
                <a:srgbClr val="516345"/>
              </a:solidFill>
              <a:prstDash val="solid"/>
              <a:miter lim="400000"/>
            </a:ln>
          </a:right>
          <a:top>
            <a:ln w="6350" cap="flat">
              <a:solidFill>
                <a:srgbClr val="516345"/>
              </a:solidFill>
              <a:prstDash val="solid"/>
              <a:miter lim="400000"/>
            </a:ln>
          </a:top>
          <a:bottom>
            <a:ln w="6350" cap="flat">
              <a:solidFill>
                <a:srgbClr val="516345"/>
              </a:solidFill>
              <a:prstDash val="solid"/>
              <a:miter lim="400000"/>
            </a:ln>
          </a:bottom>
          <a:insideH>
            <a:ln w="6350" cap="flat">
              <a:solidFill>
                <a:srgbClr val="516345"/>
              </a:solidFill>
              <a:prstDash val="solid"/>
              <a:miter lim="400000"/>
            </a:ln>
          </a:insideH>
          <a:insideV>
            <a:ln w="6350" cap="flat">
              <a:solidFill>
                <a:srgbClr val="516345"/>
              </a:solidFill>
              <a:prstDash val="solid"/>
              <a:miter lim="400000"/>
            </a:ln>
          </a:insideV>
        </a:tcBdr>
        <a:fill>
          <a:solidFill>
            <a:srgbClr val="B0C09A"/>
          </a:solidFill>
        </a:fill>
      </a:tcStyle>
    </a:lastRow>
    <a:firstRow>
      <a:tcTxStyle b="off" i="off">
        <a:fontRef idx="major">
          <a:srgbClr val="000000"/>
        </a:fontRef>
        <a:srgbClr val="000000"/>
      </a:tcTxStyle>
      <a:tcStyle>
        <a:tcBdr>
          <a:left>
            <a:ln w="6350" cap="flat">
              <a:solidFill>
                <a:srgbClr val="516345"/>
              </a:solidFill>
              <a:prstDash val="solid"/>
              <a:miter lim="400000"/>
            </a:ln>
          </a:left>
          <a:right>
            <a:ln w="6350" cap="flat">
              <a:solidFill>
                <a:srgbClr val="516345"/>
              </a:solidFill>
              <a:prstDash val="solid"/>
              <a:miter lim="400000"/>
            </a:ln>
          </a:right>
          <a:top>
            <a:ln w="6350" cap="flat">
              <a:solidFill>
                <a:srgbClr val="516345"/>
              </a:solidFill>
              <a:prstDash val="solid"/>
              <a:miter lim="400000"/>
            </a:ln>
          </a:top>
          <a:bottom>
            <a:ln w="6350" cap="flat">
              <a:solidFill>
                <a:srgbClr val="516345"/>
              </a:solidFill>
              <a:prstDash val="solid"/>
              <a:miter lim="400000"/>
            </a:ln>
          </a:bottom>
          <a:insideH>
            <a:ln w="6350" cap="flat">
              <a:solidFill>
                <a:srgbClr val="516345"/>
              </a:solidFill>
              <a:prstDash val="solid"/>
              <a:miter lim="400000"/>
            </a:ln>
          </a:insideH>
          <a:insideV>
            <a:ln w="6350" cap="flat">
              <a:solidFill>
                <a:srgbClr val="516345"/>
              </a:solidFill>
              <a:prstDash val="solid"/>
              <a:miter lim="400000"/>
            </a:ln>
          </a:insideV>
        </a:tcBdr>
        <a:fill>
          <a:solidFill>
            <a:srgbClr val="B0C09A"/>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444444"/>
              </a:solidFill>
              <a:prstDash val="solid"/>
              <a:miter lim="400000"/>
            </a:ln>
          </a:top>
          <a:bottom>
            <a:ln w="12700" cap="flat">
              <a:solidFill>
                <a:srgbClr val="444444"/>
              </a:solidFill>
              <a:prstDash val="solid"/>
              <a:miter lim="400000"/>
            </a:ln>
          </a:bottom>
          <a:insideH>
            <a:ln w="12700" cap="flat">
              <a:solidFill>
                <a:srgbClr val="444444"/>
              </a:solidFill>
              <a:prstDash val="solid"/>
              <a:miter lim="400000"/>
            </a:ln>
          </a:insideH>
          <a:insideV>
            <a:ln w="12700" cap="flat">
              <a:noFill/>
              <a:miter lim="400000"/>
            </a:ln>
          </a:insideV>
        </a:tcBdr>
        <a:fill>
          <a:noFill/>
        </a:fill>
      </a:tcStyle>
    </a:wholeTbl>
    <a:band2H>
      <a:tcTxStyle b="def" i="def"/>
      <a:tcStyle>
        <a:tcBdr/>
        <a:fill>
          <a:solidFill>
            <a:srgbClr val="9AB0B5">
              <a:alpha val="10000"/>
            </a:srgbClr>
          </a:solidFill>
        </a:fill>
      </a:tcStyle>
    </a:band2H>
    <a:firstCol>
      <a:tcTxStyle b="off" i="off">
        <a:fontRef idx="major">
          <a:srgbClr val="000000"/>
        </a:fontRef>
        <a:srgbClr val="000000"/>
      </a:tcTxStyle>
      <a:tcStyle>
        <a:tcBdr>
          <a:left>
            <a:ln w="12700" cap="flat">
              <a:solidFill>
                <a:srgbClr val="5E7385"/>
              </a:solidFill>
              <a:prstDash val="solid"/>
              <a:miter lim="400000"/>
            </a:ln>
          </a:left>
          <a:right>
            <a:ln w="12700" cap="flat">
              <a:solidFill>
                <a:srgbClr val="44444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ADBD7"/>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444444"/>
              </a:solidFill>
              <a:prstDash val="solid"/>
              <a:miter lim="400000"/>
            </a:ln>
          </a:top>
          <a:bottom>
            <a:ln w="12700" cap="flat">
              <a:solidFill>
                <a:srgbClr val="5E7385"/>
              </a:solidFill>
              <a:prstDash val="solid"/>
              <a:miter lim="400000"/>
            </a:ln>
          </a:bottom>
          <a:insideH>
            <a:ln w="12700" cap="flat">
              <a:noFill/>
              <a:miter lim="400000"/>
            </a:ln>
          </a:insideH>
          <a:insideV>
            <a:ln w="12700" cap="flat">
              <a:noFill/>
              <a:miter lim="400000"/>
            </a:ln>
          </a:insideV>
        </a:tcBdr>
        <a:fill>
          <a:solidFill>
            <a:srgbClr val="9AB0B5"/>
          </a:solidFill>
        </a:fill>
      </a:tcStyle>
    </a:lastRow>
    <a:fir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5E7385"/>
              </a:solidFill>
              <a:prstDash val="solid"/>
              <a:miter lim="400000"/>
            </a:ln>
          </a:top>
          <a:bottom>
            <a:ln w="12700" cap="flat">
              <a:solidFill>
                <a:srgbClr val="444444"/>
              </a:solidFill>
              <a:prstDash val="solid"/>
              <a:miter lim="400000"/>
            </a:ln>
          </a:bottom>
          <a:insideH>
            <a:ln w="12700" cap="flat">
              <a:noFill/>
              <a:miter lim="400000"/>
            </a:ln>
          </a:insideH>
          <a:insideV>
            <a:ln w="12700" cap="flat">
              <a:noFill/>
              <a:miter lim="400000"/>
            </a:ln>
          </a:insideV>
        </a:tcBdr>
        <a:fill>
          <a:solidFill>
            <a:srgbClr val="9AB0B5"/>
          </a:solidFill>
        </a:fill>
      </a:tcStyle>
    </a:firstRow>
  </a:tblStyle>
  <a:tblStyle styleId="{CF821DB8-F4EB-4A41-A1BA-3FCAFE7338EE}" styleName="">
    <a:tblBg/>
    <a:wholeTbl>
      <a:tcTxStyle b="off" i="off">
        <a:fontRef idx="major">
          <a:srgbClr val="434343"/>
        </a:fontRef>
        <a:srgbClr val="434343"/>
      </a:tcTxStyle>
      <a:tcStyle>
        <a:tcBdr>
          <a:left>
            <a:ln w="12700" cap="flat">
              <a:solidFill>
                <a:srgbClr val="949E9F"/>
              </a:solidFill>
              <a:prstDash val="solid"/>
              <a:miter lim="400000"/>
            </a:ln>
          </a:left>
          <a:right>
            <a:ln w="12700" cap="flat">
              <a:solidFill>
                <a:srgbClr val="949E9F"/>
              </a:solidFill>
              <a:prstDash val="solid"/>
              <a:miter lim="400000"/>
            </a:ln>
          </a:right>
          <a:top>
            <a:ln w="12700" cap="flat">
              <a:solidFill>
                <a:srgbClr val="949E9F"/>
              </a:solidFill>
              <a:prstDash val="solid"/>
              <a:miter lim="400000"/>
            </a:ln>
          </a:top>
          <a:bottom>
            <a:ln w="12700" cap="flat">
              <a:solidFill>
                <a:srgbClr val="949E9F"/>
              </a:solidFill>
              <a:prstDash val="solid"/>
              <a:miter lim="400000"/>
            </a:ln>
          </a:bottom>
          <a:insideH>
            <a:ln w="12700" cap="flat">
              <a:solidFill>
                <a:srgbClr val="949E9F"/>
              </a:solidFill>
              <a:prstDash val="solid"/>
              <a:miter lim="400000"/>
            </a:ln>
          </a:insideH>
          <a:insideV>
            <a:ln w="12700" cap="flat">
              <a:solidFill>
                <a:srgbClr val="949E9F"/>
              </a:solidFill>
              <a:prstDash val="solid"/>
              <a:miter lim="400000"/>
            </a:ln>
          </a:insideV>
        </a:tcBdr>
        <a:fill>
          <a:solidFill>
            <a:srgbClr val="E2E0D9"/>
          </a:solidFill>
        </a:fill>
      </a:tcStyle>
    </a:wholeTbl>
    <a:band2H>
      <a:tcTxStyle b="def" i="def"/>
      <a:tcStyle>
        <a:tcBdr/>
        <a:fill>
          <a:solidFill>
            <a:srgbClr val="EFECE5"/>
          </a:solidFill>
        </a:fill>
      </a:tcStyle>
    </a:band2H>
    <a:firstCol>
      <a:tcTxStyle b="off" i="off">
        <a:fontRef idx="major">
          <a:srgbClr val="FFFFFF"/>
        </a:fontRef>
        <a:srgbClr val="FFFFFF"/>
      </a:tcTxStyle>
      <a:tcStyle>
        <a:tcBdr>
          <a:left>
            <a:ln w="12700" cap="flat">
              <a:solidFill>
                <a:srgbClr val="7D7054"/>
              </a:solidFill>
              <a:prstDash val="solid"/>
              <a:miter lim="400000"/>
            </a:ln>
          </a:left>
          <a:right>
            <a:ln w="12700" cap="flat">
              <a:noFill/>
              <a:miter lim="400000"/>
            </a:ln>
          </a:right>
          <a:top>
            <a:ln w="12700" cap="flat">
              <a:solidFill>
                <a:srgbClr val="352922"/>
              </a:solidFill>
              <a:prstDash val="solid"/>
              <a:miter lim="400000"/>
            </a:ln>
          </a:top>
          <a:bottom>
            <a:ln w="12700" cap="flat">
              <a:solidFill>
                <a:srgbClr val="352922"/>
              </a:solidFill>
              <a:prstDash val="solid"/>
              <a:miter lim="400000"/>
            </a:ln>
          </a:bottom>
          <a:insideH>
            <a:ln w="12700" cap="flat">
              <a:solidFill>
                <a:srgbClr val="352922"/>
              </a:solidFill>
              <a:prstDash val="solid"/>
              <a:miter lim="400000"/>
            </a:ln>
          </a:insideH>
          <a:insideV>
            <a:ln w="12700" cap="flat">
              <a:solidFill>
                <a:srgbClr val="352922"/>
              </a:solidFill>
              <a:prstDash val="solid"/>
              <a:miter lim="400000"/>
            </a:ln>
          </a:insideV>
        </a:tcBdr>
        <a:fill>
          <a:solidFill>
            <a:srgbClr val="4F4036"/>
          </a:solidFill>
        </a:fill>
      </a:tcStyle>
    </a:firstCol>
    <a:lastRow>
      <a:tcTxStyle b="off" i="off">
        <a:fontRef idx="major">
          <a:srgbClr val="434343"/>
        </a:fontRef>
        <a:srgbClr val="434343"/>
      </a:tcTxStyle>
      <a:tcStyle>
        <a:tcBdr>
          <a:left>
            <a:ln w="12700" cap="flat">
              <a:solidFill>
                <a:srgbClr val="6D5D4B"/>
              </a:solidFill>
              <a:prstDash val="solid"/>
              <a:miter lim="400000"/>
            </a:ln>
          </a:left>
          <a:right>
            <a:ln w="12700" cap="flat">
              <a:solidFill>
                <a:srgbClr val="6D5D4B"/>
              </a:solidFill>
              <a:prstDash val="solid"/>
              <a:miter lim="400000"/>
            </a:ln>
          </a:right>
          <a:top>
            <a:ln w="25400" cap="flat">
              <a:solidFill>
                <a:srgbClr val="352922"/>
              </a:solidFill>
              <a:prstDash val="solid"/>
              <a:miter lim="400000"/>
            </a:ln>
          </a:top>
          <a:bottom>
            <a:ln w="12700" cap="flat">
              <a:solidFill>
                <a:srgbClr val="7D7054"/>
              </a:solidFill>
              <a:prstDash val="solid"/>
              <a:miter lim="400000"/>
            </a:ln>
          </a:bottom>
          <a:insideH>
            <a:ln w="12700" cap="flat">
              <a:solidFill>
                <a:srgbClr val="6D5D4B"/>
              </a:solidFill>
              <a:prstDash val="solid"/>
              <a:miter lim="400000"/>
            </a:ln>
          </a:insideH>
          <a:insideV>
            <a:ln w="12700" cap="flat">
              <a:solidFill>
                <a:srgbClr val="6D5D4B"/>
              </a:solidFill>
              <a:prstDash val="solid"/>
              <a:miter lim="400000"/>
            </a:ln>
          </a:insideV>
        </a:tcBdr>
        <a:fill>
          <a:noFill/>
        </a:fill>
      </a:tcStyle>
    </a:lastRow>
    <a:firstRow>
      <a:tcTxStyle b="off" i="off">
        <a:fontRef idx="major">
          <a:srgbClr val="FFFFFF"/>
        </a:fontRef>
        <a:srgbClr val="FFFFFF"/>
      </a:tcTxStyle>
      <a:tcStyle>
        <a:tcBdr>
          <a:left>
            <a:ln w="12700" cap="flat">
              <a:solidFill>
                <a:srgbClr val="352922"/>
              </a:solidFill>
              <a:prstDash val="solid"/>
              <a:miter lim="400000"/>
            </a:ln>
          </a:left>
          <a:right>
            <a:ln w="12700" cap="flat">
              <a:solidFill>
                <a:srgbClr val="352922"/>
              </a:solidFill>
              <a:prstDash val="solid"/>
              <a:miter lim="400000"/>
            </a:ln>
          </a:right>
          <a:top>
            <a:ln w="12700" cap="flat">
              <a:solidFill>
                <a:srgbClr val="7D7054"/>
              </a:solidFill>
              <a:prstDash val="solid"/>
              <a:miter lim="400000"/>
            </a:ln>
          </a:top>
          <a:bottom>
            <a:ln w="12700" cap="flat">
              <a:solidFill>
                <a:srgbClr val="352922"/>
              </a:solidFill>
              <a:prstDash val="solid"/>
              <a:miter lim="400000"/>
            </a:ln>
          </a:bottom>
          <a:insideH>
            <a:ln w="12700" cap="flat">
              <a:solidFill>
                <a:srgbClr val="352922"/>
              </a:solidFill>
              <a:prstDash val="solid"/>
              <a:miter lim="400000"/>
            </a:ln>
          </a:insideH>
          <a:insideV>
            <a:ln w="12700" cap="flat">
              <a:solidFill>
                <a:srgbClr val="352922"/>
              </a:solidFill>
              <a:prstDash val="solid"/>
              <a:miter lim="400000"/>
            </a:ln>
          </a:insideV>
        </a:tcBdr>
        <a:fill>
          <a:solidFill>
            <a:srgbClr val="4F4036"/>
          </a:solidFill>
        </a:fill>
      </a:tcStyle>
    </a:firstRow>
  </a:tblStyle>
  <a:tblStyle styleId="{33BA23B1-9221-436E-865A-0063620EA4FD}" styleName="">
    <a:tblBg/>
    <a:wholeTbl>
      <a:tcTxStyle b="off" i="off">
        <a:fontRef idx="major">
          <a:srgbClr val="434343"/>
        </a:fontRef>
        <a:srgbClr val="434343"/>
      </a:tcTxStyle>
      <a:tcStyle>
        <a:tcBdr>
          <a:left>
            <a:ln w="12700" cap="flat">
              <a:solidFill>
                <a:srgbClr val="CCCDCB"/>
              </a:solidFill>
              <a:prstDash val="solid"/>
              <a:miter lim="400000"/>
            </a:ln>
          </a:left>
          <a:right>
            <a:ln w="12700" cap="flat">
              <a:solidFill>
                <a:srgbClr val="CCCDCB"/>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CCCDCB"/>
              </a:solidFill>
              <a:prstDash val="solid"/>
              <a:miter lim="400000"/>
            </a:ln>
          </a:insideV>
        </a:tcBdr>
        <a:fill>
          <a:noFill/>
        </a:fill>
      </a:tcStyle>
    </a:wholeTbl>
    <a:band2H>
      <a:tcTxStyle b="def" i="def"/>
      <a:tcStyle>
        <a:tcBdr/>
        <a:fill>
          <a:solidFill>
            <a:srgbClr val="D2D2D3">
              <a:alpha val="38000"/>
            </a:srgbClr>
          </a:solidFill>
        </a:fill>
      </a:tcStyle>
    </a:band2H>
    <a:firstCol>
      <a:tcTxStyle b="off" i="off">
        <a:fontRef idx="major">
          <a:srgbClr val="FFFFFF"/>
        </a:fontRef>
        <a:srgbClr val="FFFFFF"/>
      </a:tcTxStyle>
      <a:tcStyle>
        <a:tcBdr>
          <a:left>
            <a:ln w="12700" cap="flat">
              <a:solidFill>
                <a:srgbClr val="939393"/>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CCCDCB"/>
              </a:solidFill>
              <a:prstDash val="solid"/>
              <a:miter lim="400000"/>
            </a:ln>
          </a:insideV>
        </a:tcBdr>
        <a:fill>
          <a:solidFill>
            <a:srgbClr val="A5A8A3"/>
          </a:solidFill>
        </a:fill>
      </a:tcStyle>
    </a:firstCol>
    <a:lastRow>
      <a:tcTxStyle b="off" i="off">
        <a:fontRef idx="major">
          <a:srgbClr val="FFFFFF"/>
        </a:fontRef>
        <a:srgbClr val="FFFFFF"/>
      </a:tcTxStyle>
      <a:tcStyle>
        <a:tcBdr>
          <a:left>
            <a:ln w="12700" cap="flat">
              <a:solidFill>
                <a:srgbClr val="A5A8A3"/>
              </a:solidFill>
              <a:prstDash val="solid"/>
              <a:miter lim="400000"/>
            </a:ln>
          </a:left>
          <a:right>
            <a:ln w="12700" cap="flat">
              <a:solidFill>
                <a:srgbClr val="A5A8A3"/>
              </a:solidFill>
              <a:prstDash val="solid"/>
              <a:miter lim="400000"/>
            </a:ln>
          </a:right>
          <a:top>
            <a:ln w="12700" cap="flat">
              <a:solidFill>
                <a:srgbClr val="939393"/>
              </a:solidFill>
              <a:prstDash val="solid"/>
              <a:miter lim="400000"/>
            </a:ln>
          </a:top>
          <a:bottom>
            <a:ln w="12700" cap="flat">
              <a:solidFill>
                <a:srgbClr val="939393"/>
              </a:solidFill>
              <a:prstDash val="solid"/>
              <a:miter lim="400000"/>
            </a:ln>
          </a:bottom>
          <a:insideH>
            <a:ln w="12700" cap="flat">
              <a:noFill/>
              <a:miter lim="400000"/>
            </a:ln>
          </a:insideH>
          <a:insideV>
            <a:ln w="12700" cap="flat">
              <a:solidFill>
                <a:srgbClr val="A5A8A3"/>
              </a:solidFill>
              <a:prstDash val="solid"/>
              <a:miter lim="400000"/>
            </a:ln>
          </a:insideV>
        </a:tcBdr>
        <a:fill>
          <a:solidFill>
            <a:srgbClr val="6D6D6D"/>
          </a:solidFill>
        </a:fill>
      </a:tcStyle>
    </a:lastRow>
    <a:firstRow>
      <a:tcTxStyle b="off" i="off">
        <a:fontRef idx="major">
          <a:srgbClr val="FFFFFF"/>
        </a:fontRef>
        <a:srgbClr val="FFFFFF"/>
      </a:tcTxStyle>
      <a:tcStyle>
        <a:tcBdr>
          <a:left>
            <a:ln w="12700" cap="flat">
              <a:solidFill>
                <a:srgbClr val="A5A8A3"/>
              </a:solidFill>
              <a:prstDash val="solid"/>
              <a:miter lim="400000"/>
            </a:ln>
          </a:left>
          <a:right>
            <a:ln w="12700" cap="flat">
              <a:solidFill>
                <a:srgbClr val="A5A8A3"/>
              </a:solidFill>
              <a:prstDash val="solid"/>
              <a:miter lim="400000"/>
            </a:ln>
          </a:right>
          <a:top>
            <a:ln w="12700" cap="flat">
              <a:solidFill>
                <a:srgbClr val="939393"/>
              </a:solidFill>
              <a:prstDash val="solid"/>
              <a:miter lim="400000"/>
            </a:ln>
          </a:top>
          <a:bottom>
            <a:ln w="12700" cap="flat">
              <a:solidFill>
                <a:srgbClr val="939393"/>
              </a:solidFill>
              <a:prstDash val="solid"/>
              <a:miter lim="400000"/>
            </a:ln>
          </a:bottom>
          <a:insideH>
            <a:ln w="12700" cap="flat">
              <a:noFill/>
              <a:miter lim="400000"/>
            </a:ln>
          </a:insideH>
          <a:insideV>
            <a:ln w="12700" cap="flat">
              <a:solidFill>
                <a:srgbClr val="A5A8A3"/>
              </a:solidFill>
              <a:prstDash val="solid"/>
              <a:miter lim="400000"/>
            </a:ln>
          </a:insideV>
        </a:tcBdr>
        <a:fill>
          <a:solidFill>
            <a:srgbClr val="6D6D6D"/>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232323"/>
              </a:solidFill>
              <a:custDash>
                <a:ds d="200000" sp="200000"/>
              </a:custDash>
              <a:miter lim="400000"/>
            </a:ln>
          </a:left>
          <a:right>
            <a:ln w="12700" cap="flat">
              <a:solidFill>
                <a:srgbClr val="232323"/>
              </a:solidFill>
              <a:custDash>
                <a:ds d="200000" sp="200000"/>
              </a:custDash>
              <a:miter lim="400000"/>
            </a:ln>
          </a:right>
          <a:top>
            <a:ln w="12700" cap="flat">
              <a:noFill/>
              <a:miter lim="400000"/>
            </a:ln>
          </a:top>
          <a:bottom>
            <a:ln w="12700" cap="flat">
              <a:noFill/>
              <a:miter lim="400000"/>
            </a:ln>
          </a:bottom>
          <a:insideH>
            <a:ln w="12700" cap="flat">
              <a:noFill/>
              <a:miter lim="400000"/>
            </a:ln>
          </a:insideH>
          <a:insideV>
            <a:ln w="12700" cap="flat">
              <a:solidFill>
                <a:srgbClr val="232323"/>
              </a:solidFill>
              <a:custDash>
                <a:ds d="200000" sp="200000"/>
              </a:custDash>
              <a:miter lim="400000"/>
            </a:ln>
          </a:insideV>
        </a:tcBdr>
        <a:fill>
          <a:noFill/>
        </a:fill>
      </a:tcStyle>
    </a:wholeTbl>
    <a:band2H>
      <a:tcTxStyle b="def" i="def"/>
      <a:tcStyle>
        <a:tcBdr/>
        <a:fill>
          <a:solidFill>
            <a:srgbClr val="CCCDCB">
              <a:alpha val="21000"/>
            </a:srgbClr>
          </a:solidFill>
        </a:fill>
      </a:tcStyle>
    </a:band2H>
    <a:firstCol>
      <a:tcTxStyle b="off" i="off">
        <a:fontRef idx="major">
          <a:srgbClr val="000000"/>
        </a:fontRef>
        <a:srgbClr val="000000"/>
      </a:tcTxStyle>
      <a:tcStyle>
        <a:tcBdr>
          <a:left>
            <a:ln w="12700" cap="flat">
              <a:noFill/>
              <a:miter lim="400000"/>
            </a:ln>
          </a:left>
          <a:right>
            <a:ln w="25400" cap="flat">
              <a:solidFill>
                <a:srgbClr val="939393"/>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232323"/>
              </a:solidFill>
              <a:custDash>
                <a:ds d="200000" sp="200000"/>
              </a:custDash>
              <a:miter lim="400000"/>
            </a:ln>
          </a:insideV>
        </a:tcBdr>
        <a:fill>
          <a:noFill/>
        </a:fill>
      </a:tcStyle>
    </a:firstCol>
    <a:lastRow>
      <a:tcTxStyle b="off" i="off">
        <a:fontRef idx="major">
          <a:srgbClr val="000000"/>
        </a:fontRef>
        <a:srgbClr val="000000"/>
      </a:tcTxStyle>
      <a:tcStyle>
        <a:tcBdr>
          <a:left>
            <a:ln w="12700" cap="flat">
              <a:solidFill>
                <a:srgbClr val="232323"/>
              </a:solidFill>
              <a:custDash>
                <a:ds d="200000" sp="200000"/>
              </a:custDash>
              <a:miter lim="400000"/>
            </a:ln>
          </a:left>
          <a:right>
            <a:ln w="12700" cap="flat">
              <a:solidFill>
                <a:srgbClr val="232323"/>
              </a:solidFill>
              <a:custDash>
                <a:ds d="200000" sp="200000"/>
              </a:custDash>
              <a:miter lim="400000"/>
            </a:ln>
          </a:right>
          <a:top>
            <a:ln w="25400" cap="flat">
              <a:solidFill>
                <a:srgbClr val="939393"/>
              </a:solidFill>
              <a:prstDash val="solid"/>
              <a:miter lim="400000"/>
            </a:ln>
          </a:top>
          <a:bottom>
            <a:ln w="12700" cap="flat">
              <a:noFill/>
              <a:miter lim="400000"/>
            </a:ln>
          </a:bottom>
          <a:insideH>
            <a:ln w="12700" cap="flat">
              <a:noFill/>
              <a:miter lim="400000"/>
            </a:ln>
          </a:insideH>
          <a:insideV>
            <a:ln w="12700" cap="flat">
              <a:solidFill>
                <a:srgbClr val="232323"/>
              </a:solidFill>
              <a:custDash>
                <a:ds d="200000" sp="200000"/>
              </a:custDash>
              <a:miter lim="400000"/>
            </a:ln>
          </a:insideV>
        </a:tcBdr>
        <a:fill>
          <a:noFill/>
        </a:fill>
      </a:tcStyle>
    </a:lastRow>
    <a:firstRow>
      <a:tcTxStyle b="off" i="off">
        <a:fontRef idx="major">
          <a:srgbClr val="000000"/>
        </a:fontRef>
        <a:srgbClr val="000000"/>
      </a:tcTxStyle>
      <a:tcStyle>
        <a:tcBdr>
          <a:left>
            <a:ln w="12700" cap="flat">
              <a:solidFill>
                <a:srgbClr val="232323"/>
              </a:solidFill>
              <a:custDash>
                <a:ds d="200000" sp="200000"/>
              </a:custDash>
              <a:miter lim="400000"/>
            </a:ln>
          </a:left>
          <a:right>
            <a:ln w="12700" cap="flat">
              <a:solidFill>
                <a:srgbClr val="232323"/>
              </a:solidFill>
              <a:custDash>
                <a:ds d="200000" sp="200000"/>
              </a:custDash>
              <a:miter lim="400000"/>
            </a:ln>
          </a:right>
          <a:top>
            <a:ln w="12700" cap="flat">
              <a:noFill/>
              <a:miter lim="400000"/>
            </a:ln>
          </a:top>
          <a:bottom>
            <a:ln w="25400" cap="flat">
              <a:solidFill>
                <a:srgbClr val="939393"/>
              </a:solidFill>
              <a:prstDash val="solid"/>
              <a:miter lim="400000"/>
            </a:ln>
          </a:bottom>
          <a:insideH>
            <a:ln w="12700" cap="flat">
              <a:noFill/>
              <a:miter lim="400000"/>
            </a:ln>
          </a:insideH>
          <a:insideV>
            <a:ln w="12700" cap="flat">
              <a:solidFill>
                <a:srgbClr val="232323"/>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ph type="sldImg"/>
          </p:nvPr>
        </p:nvSpPr>
        <p:spPr>
          <a:xfrm>
            <a:off x="1143000" y="685800"/>
            <a:ext cx="4572000" cy="3429000"/>
          </a:xfrm>
          <a:prstGeom prst="rect">
            <a:avLst/>
          </a:prstGeom>
        </p:spPr>
        <p:txBody>
          <a:bodyPr/>
          <a:lstStyle/>
          <a:p>
            <a:pPr lvl="0"/>
          </a:p>
        </p:txBody>
      </p:sp>
      <p:sp>
        <p:nvSpPr>
          <p:cNvPr id="33" name="Shape 33"/>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 name="Shape 5"/>
          <p:cNvSpPr/>
          <p:nvPr>
            <p:ph type="title"/>
          </p:nvPr>
        </p:nvSpPr>
        <p:spPr>
          <a:xfrm>
            <a:off x="1079500" y="2438400"/>
            <a:ext cx="11176000" cy="2921000"/>
          </a:xfrm>
          <a:prstGeom prst="rect">
            <a:avLst/>
          </a:prstGeom>
        </p:spPr>
        <p:txBody>
          <a:bodyPr anchor="b"/>
          <a:lstStyle>
            <a:lvl1pPr>
              <a:defRPr cap="all" spc="232">
                <a:solidFill>
                  <a:srgbClr val="EBEBEB"/>
                </a:solidFill>
                <a:effectLst>
                  <a:outerShdw sx="100000" sy="100000" kx="0" ky="0" algn="b" rotWithShape="0" blurRad="25400" dist="25400" dir="16200000">
                    <a:srgbClr val="000000">
                      <a:alpha val="50000"/>
                    </a:srgbClr>
                  </a:outerShdw>
                </a:effectLst>
                <a:latin typeface="+mn-lt"/>
                <a:ea typeface="+mn-ea"/>
                <a:cs typeface="+mn-cs"/>
                <a:sym typeface="Cochin"/>
              </a:defRPr>
            </a:lvl1pPr>
          </a:lstStyle>
          <a:p>
            <a:pPr lvl="0">
              <a:defRPr cap="none" spc="0" sz="1800">
                <a:solidFill>
                  <a:srgbClr val="000000"/>
                </a:solidFill>
                <a:effectLst/>
              </a:defRPr>
            </a:pPr>
            <a:r>
              <a:rPr cap="all" spc="232" sz="5800">
                <a:solidFill>
                  <a:srgbClr val="EBEBEB"/>
                </a:solidFill>
                <a:effectLst>
                  <a:outerShdw sx="100000" sy="100000" kx="0" ky="0" algn="b" rotWithShape="0" blurRad="25400" dist="25400" dir="16200000">
                    <a:srgbClr val="000000">
                      <a:alpha val="50000"/>
                    </a:srgbClr>
                  </a:outerShdw>
                </a:effectLst>
              </a:rPr>
              <a:t>Title Text</a:t>
            </a:r>
          </a:p>
        </p:txBody>
      </p:sp>
      <p:sp>
        <p:nvSpPr>
          <p:cNvPr id="6" name="Shape 6"/>
          <p:cNvSpPr/>
          <p:nvPr>
            <p:ph type="body" idx="1"/>
          </p:nvPr>
        </p:nvSpPr>
        <p:spPr>
          <a:xfrm>
            <a:off x="1079500" y="5346700"/>
            <a:ext cx="11176000" cy="1397000"/>
          </a:xfrm>
          <a:prstGeom prst="rect">
            <a:avLst/>
          </a:prstGeom>
        </p:spPr>
        <p:txBody>
          <a:bodyPr anchor="t"/>
          <a:lstStyle>
            <a:lvl1pPr marL="0" indent="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1pPr>
            <a:lvl2pPr marL="0" indent="22860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2pPr>
            <a:lvl3pPr marL="0" indent="45720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3pPr>
            <a:lvl4pPr marL="0" indent="68580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4pPr>
            <a:lvl5pPr marL="0" indent="91440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5pPr>
          </a:lstStyle>
          <a:p>
            <a:pPr lvl="0">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One</a:t>
            </a:r>
            <a:endParaRPr spc="144" sz="3600">
              <a:solidFill>
                <a:srgbClr val="FFFFFF"/>
              </a:solidFill>
              <a:effectLst>
                <a:outerShdw sx="100000" sy="100000" kx="0" ky="0" algn="b" rotWithShape="0" blurRad="25400" dist="27326" dir="16200000">
                  <a:srgbClr val="000000">
                    <a:alpha val="50000"/>
                  </a:srgbClr>
                </a:outerShdw>
              </a:effectLst>
            </a:endParaRPr>
          </a:p>
          <a:p>
            <a:pPr lvl="1">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Two</a:t>
            </a:r>
            <a:endParaRPr spc="144" sz="3600">
              <a:solidFill>
                <a:srgbClr val="FFFFFF"/>
              </a:solidFill>
              <a:effectLst>
                <a:outerShdw sx="100000" sy="100000" kx="0" ky="0" algn="b" rotWithShape="0" blurRad="25400" dist="27326" dir="16200000">
                  <a:srgbClr val="000000">
                    <a:alpha val="50000"/>
                  </a:srgbClr>
                </a:outerShdw>
              </a:effectLst>
            </a:endParaRPr>
          </a:p>
          <a:p>
            <a:pPr lvl="2">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Three</a:t>
            </a:r>
            <a:endParaRPr spc="144" sz="3600">
              <a:solidFill>
                <a:srgbClr val="FFFFFF"/>
              </a:solidFill>
              <a:effectLst>
                <a:outerShdw sx="100000" sy="100000" kx="0" ky="0" algn="b" rotWithShape="0" blurRad="25400" dist="27326" dir="16200000">
                  <a:srgbClr val="000000">
                    <a:alpha val="50000"/>
                  </a:srgbClr>
                </a:outerShdw>
              </a:effectLst>
            </a:endParaRPr>
          </a:p>
          <a:p>
            <a:pPr lvl="3">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Four</a:t>
            </a:r>
            <a:endParaRPr spc="144" sz="3600">
              <a:solidFill>
                <a:srgbClr val="FFFFFF"/>
              </a:solidFill>
              <a:effectLst>
                <a:outerShdw sx="100000" sy="100000" kx="0" ky="0" algn="b" rotWithShape="0" blurRad="25400" dist="27326" dir="16200000">
                  <a:srgbClr val="000000">
                    <a:alpha val="50000"/>
                  </a:srgbClr>
                </a:outerShdw>
              </a:effectLst>
            </a:endParaRPr>
          </a:p>
          <a:p>
            <a:pPr lvl="4">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 name="Shape 8"/>
          <p:cNvSpPr/>
          <p:nvPr>
            <p:ph type="title"/>
          </p:nvPr>
        </p:nvSpPr>
        <p:spPr>
          <a:xfrm>
            <a:off x="1079500" y="6515100"/>
            <a:ext cx="11176000" cy="1625600"/>
          </a:xfrm>
          <a:prstGeom prst="rect">
            <a:avLst/>
          </a:prstGeom>
        </p:spPr>
        <p:txBody>
          <a:bodyPr anchor="b"/>
          <a:lstStyle>
            <a:lvl1pPr>
              <a:defRPr cap="all" spc="232">
                <a:solidFill>
                  <a:srgbClr val="EBEBEB"/>
                </a:solidFill>
                <a:effectLst>
                  <a:outerShdw sx="100000" sy="100000" kx="0" ky="0" algn="b" rotWithShape="0" blurRad="25400" dist="25400" dir="16200000">
                    <a:srgbClr val="000000">
                      <a:alpha val="50000"/>
                    </a:srgbClr>
                  </a:outerShdw>
                </a:effectLst>
                <a:latin typeface="+mn-lt"/>
                <a:ea typeface="+mn-ea"/>
                <a:cs typeface="+mn-cs"/>
                <a:sym typeface="Cochin"/>
              </a:defRPr>
            </a:lvl1pPr>
          </a:lstStyle>
          <a:p>
            <a:pPr lvl="0">
              <a:defRPr cap="none" spc="0" sz="1800">
                <a:solidFill>
                  <a:srgbClr val="000000"/>
                </a:solidFill>
                <a:effectLst/>
              </a:defRPr>
            </a:pPr>
            <a:r>
              <a:rPr cap="all" spc="232" sz="5800">
                <a:solidFill>
                  <a:srgbClr val="EBEBEB"/>
                </a:solidFill>
                <a:effectLst>
                  <a:outerShdw sx="100000" sy="100000" kx="0" ky="0" algn="b" rotWithShape="0" blurRad="25400" dist="25400" dir="16200000">
                    <a:srgbClr val="000000">
                      <a:alpha val="50000"/>
                    </a:srgbClr>
                  </a:outerShdw>
                </a:effectLst>
              </a:rPr>
              <a:t>Title Text</a:t>
            </a:r>
          </a:p>
        </p:txBody>
      </p:sp>
      <p:sp>
        <p:nvSpPr>
          <p:cNvPr id="9" name="Shape 9"/>
          <p:cNvSpPr/>
          <p:nvPr>
            <p:ph type="body" idx="1"/>
          </p:nvPr>
        </p:nvSpPr>
        <p:spPr>
          <a:xfrm>
            <a:off x="1079500" y="8166100"/>
            <a:ext cx="11176000" cy="1308100"/>
          </a:xfrm>
          <a:prstGeom prst="rect">
            <a:avLst/>
          </a:prstGeom>
        </p:spPr>
        <p:txBody>
          <a:bodyPr anchor="t"/>
          <a:lstStyle>
            <a:lvl1pPr marL="0" indent="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1pPr>
            <a:lvl2pPr marL="0" indent="22860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2pPr>
            <a:lvl3pPr marL="0" indent="45720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3pPr>
            <a:lvl4pPr marL="0" indent="68580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4pPr>
            <a:lvl5pPr marL="0" indent="914400" algn="ctr">
              <a:spcBef>
                <a:spcPts val="0"/>
              </a:spcBef>
              <a:buSzTx/>
              <a:buNone/>
              <a:defRPr spc="144" sz="3600">
                <a:solidFill>
                  <a:srgbClr val="FFFFFF"/>
                </a:solidFill>
                <a:effectLst>
                  <a:outerShdw sx="100000" sy="100000" kx="0" ky="0" algn="b" rotWithShape="0" blurRad="25400" dist="27326" dir="16200000">
                    <a:srgbClr val="000000">
                      <a:alpha val="50000"/>
                    </a:srgbClr>
                  </a:outerShdw>
                </a:effectLst>
                <a:latin typeface="+mn-lt"/>
                <a:ea typeface="+mn-ea"/>
                <a:cs typeface="+mn-cs"/>
                <a:sym typeface="Cochin"/>
              </a:defRPr>
            </a:lvl5pPr>
          </a:lstStyle>
          <a:p>
            <a:pPr lvl="0">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One</a:t>
            </a:r>
            <a:endParaRPr spc="144" sz="3600">
              <a:solidFill>
                <a:srgbClr val="FFFFFF"/>
              </a:solidFill>
              <a:effectLst>
                <a:outerShdw sx="100000" sy="100000" kx="0" ky="0" algn="b" rotWithShape="0" blurRad="25400" dist="27326" dir="16200000">
                  <a:srgbClr val="000000">
                    <a:alpha val="50000"/>
                  </a:srgbClr>
                </a:outerShdw>
              </a:effectLst>
            </a:endParaRPr>
          </a:p>
          <a:p>
            <a:pPr lvl="1">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Two</a:t>
            </a:r>
            <a:endParaRPr spc="144" sz="3600">
              <a:solidFill>
                <a:srgbClr val="FFFFFF"/>
              </a:solidFill>
              <a:effectLst>
                <a:outerShdw sx="100000" sy="100000" kx="0" ky="0" algn="b" rotWithShape="0" blurRad="25400" dist="27326" dir="16200000">
                  <a:srgbClr val="000000">
                    <a:alpha val="50000"/>
                  </a:srgbClr>
                </a:outerShdw>
              </a:effectLst>
            </a:endParaRPr>
          </a:p>
          <a:p>
            <a:pPr lvl="2">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Three</a:t>
            </a:r>
            <a:endParaRPr spc="144" sz="3600">
              <a:solidFill>
                <a:srgbClr val="FFFFFF"/>
              </a:solidFill>
              <a:effectLst>
                <a:outerShdw sx="100000" sy="100000" kx="0" ky="0" algn="b" rotWithShape="0" blurRad="25400" dist="27326" dir="16200000">
                  <a:srgbClr val="000000">
                    <a:alpha val="50000"/>
                  </a:srgbClr>
                </a:outerShdw>
              </a:effectLst>
            </a:endParaRPr>
          </a:p>
          <a:p>
            <a:pPr lvl="3">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Four</a:t>
            </a:r>
            <a:endParaRPr spc="144" sz="3600">
              <a:solidFill>
                <a:srgbClr val="FFFFFF"/>
              </a:solidFill>
              <a:effectLst>
                <a:outerShdw sx="100000" sy="100000" kx="0" ky="0" algn="b" rotWithShape="0" blurRad="25400" dist="27326" dir="16200000">
                  <a:srgbClr val="000000">
                    <a:alpha val="50000"/>
                  </a:srgbClr>
                </a:outerShdw>
              </a:effectLst>
            </a:endParaRPr>
          </a:p>
          <a:p>
            <a:pPr lvl="4">
              <a:defRPr spc="0" sz="1800">
                <a:solidFill>
                  <a:srgbClr val="000000"/>
                </a:solidFill>
                <a:effectLst/>
              </a:defRPr>
            </a:pPr>
            <a:r>
              <a:rPr spc="144" sz="3600">
                <a:solidFill>
                  <a:srgbClr val="FFFFFF"/>
                </a:solidFill>
                <a:effectLst>
                  <a:outerShdw sx="100000" sy="100000" kx="0" ky="0" algn="b" rotWithShape="0" blurRad="25400" dist="27326" dir="16200000">
                    <a:srgbClr val="000000">
                      <a:alpha val="50000"/>
                    </a:srgbClr>
                  </a:outerShdw>
                </a:effectLst>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1079500" y="3416300"/>
            <a:ext cx="11176000" cy="2921000"/>
          </a:xfrm>
          <a:prstGeom prst="rect">
            <a:avLst/>
          </a:prstGeom>
        </p:spPr>
        <p:txBody>
          <a:bodyPr/>
          <a:lstStyle>
            <a:lvl1pPr>
              <a:defRPr cap="all" spc="232">
                <a:solidFill>
                  <a:srgbClr val="EBEBEB"/>
                </a:solidFill>
                <a:effectLst>
                  <a:outerShdw sx="100000" sy="100000" kx="0" ky="0" algn="b" rotWithShape="0" blurRad="25400" dist="25400" dir="16200000">
                    <a:srgbClr val="000000">
                      <a:alpha val="50000"/>
                    </a:srgbClr>
                  </a:outerShdw>
                </a:effectLst>
                <a:latin typeface="+mn-lt"/>
                <a:ea typeface="+mn-ea"/>
                <a:cs typeface="+mn-cs"/>
                <a:sym typeface="Cochin"/>
              </a:defRPr>
            </a:lvl1pPr>
          </a:lstStyle>
          <a:p>
            <a:pPr lvl="0">
              <a:defRPr cap="none" spc="0" sz="1800">
                <a:solidFill>
                  <a:srgbClr val="000000"/>
                </a:solidFill>
                <a:effectLst/>
              </a:defRPr>
            </a:pPr>
            <a:r>
              <a:rPr cap="all" spc="232" sz="5800">
                <a:solidFill>
                  <a:srgbClr val="EBEBEB"/>
                </a:solidFill>
                <a:effectLst>
                  <a:outerShdw sx="100000" sy="100000" kx="0" ky="0" algn="b" rotWithShape="0" blurRad="25400" dist="25400" dir="16200000">
                    <a:srgbClr val="000000">
                      <a:alpha val="50000"/>
                    </a:srgbClr>
                  </a:outerShdw>
                </a:effectLst>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Shape 13"/>
          <p:cNvSpPr/>
          <p:nvPr>
            <p:ph type="title"/>
          </p:nvPr>
        </p:nvSpPr>
        <p:spPr>
          <a:xfrm>
            <a:off x="914400" y="1193800"/>
            <a:ext cx="5270500" cy="3911600"/>
          </a:xfrm>
          <a:prstGeom prst="rect">
            <a:avLst/>
          </a:prstGeom>
        </p:spPr>
        <p:txBody>
          <a:bodyPr anchor="b"/>
          <a:lstStyle/>
          <a:p>
            <a:pPr lvl="0">
              <a:defRPr sz="1800">
                <a:solidFill>
                  <a:srgbClr val="000000"/>
                </a:solidFill>
              </a:defRPr>
            </a:pPr>
            <a:r>
              <a:rPr sz="5800">
                <a:solidFill>
                  <a:srgbClr val="817463"/>
                </a:solidFill>
              </a:rPr>
              <a:t>Title Text</a:t>
            </a:r>
          </a:p>
        </p:txBody>
      </p:sp>
      <p:sp>
        <p:nvSpPr>
          <p:cNvPr id="14" name="Shape 14"/>
          <p:cNvSpPr/>
          <p:nvPr>
            <p:ph type="body" idx="1"/>
          </p:nvPr>
        </p:nvSpPr>
        <p:spPr>
          <a:xfrm>
            <a:off x="914400" y="5219700"/>
            <a:ext cx="5270500" cy="3378200"/>
          </a:xfrm>
          <a:prstGeom prst="rect">
            <a:avLst/>
          </a:prstGeom>
        </p:spPr>
        <p:txBody>
          <a:bodyPr anchor="t"/>
          <a:lstStyle>
            <a:lvl1pPr marL="0" indent="0" algn="ctr">
              <a:spcBef>
                <a:spcPts val="0"/>
              </a:spcBef>
              <a:buSzTx/>
              <a:buNone/>
              <a:defRPr sz="3600"/>
            </a:lvl1pPr>
            <a:lvl2pPr marL="0" indent="228600" algn="ctr">
              <a:spcBef>
                <a:spcPts val="0"/>
              </a:spcBef>
              <a:buSzTx/>
              <a:buNone/>
              <a:defRPr sz="3600"/>
            </a:lvl2pPr>
            <a:lvl3pPr marL="0" indent="457200" algn="ctr">
              <a:spcBef>
                <a:spcPts val="0"/>
              </a:spcBef>
              <a:buSzTx/>
              <a:buNone/>
              <a:defRPr sz="3600"/>
            </a:lvl3pPr>
            <a:lvl4pPr marL="0" indent="685800" algn="ctr">
              <a:spcBef>
                <a:spcPts val="0"/>
              </a:spcBef>
              <a:buSzTx/>
              <a:buNone/>
              <a:defRPr sz="3600"/>
            </a:lvl4pPr>
            <a:lvl5pPr marL="0" indent="914400" algn="ctr">
              <a:spcBef>
                <a:spcPts val="0"/>
              </a:spcBef>
              <a:buSzTx/>
              <a:buNone/>
              <a:defRPr sz="3600"/>
            </a:lvl5pPr>
          </a:lstStyle>
          <a:p>
            <a:pPr lvl="0">
              <a:defRPr sz="1800">
                <a:solidFill>
                  <a:srgbClr val="000000"/>
                </a:solidFill>
              </a:defRPr>
            </a:pPr>
            <a:r>
              <a:rPr sz="3600">
                <a:solidFill>
                  <a:srgbClr val="72675A"/>
                </a:solidFill>
              </a:rPr>
              <a:t>Body Level One</a:t>
            </a:r>
            <a:endParaRPr sz="3600">
              <a:solidFill>
                <a:srgbClr val="72675A"/>
              </a:solidFill>
            </a:endParaRPr>
          </a:p>
          <a:p>
            <a:pPr lvl="1">
              <a:defRPr sz="1800">
                <a:solidFill>
                  <a:srgbClr val="000000"/>
                </a:solidFill>
              </a:defRPr>
            </a:pPr>
            <a:r>
              <a:rPr sz="3600">
                <a:solidFill>
                  <a:srgbClr val="72675A"/>
                </a:solidFill>
              </a:rPr>
              <a:t>Body Level Two</a:t>
            </a:r>
            <a:endParaRPr sz="3600">
              <a:solidFill>
                <a:srgbClr val="72675A"/>
              </a:solidFill>
            </a:endParaRPr>
          </a:p>
          <a:p>
            <a:pPr lvl="2">
              <a:defRPr sz="1800">
                <a:solidFill>
                  <a:srgbClr val="000000"/>
                </a:solidFill>
              </a:defRPr>
            </a:pPr>
            <a:r>
              <a:rPr sz="3600">
                <a:solidFill>
                  <a:srgbClr val="72675A"/>
                </a:solidFill>
              </a:rPr>
              <a:t>Body Level Three</a:t>
            </a:r>
            <a:endParaRPr sz="3600">
              <a:solidFill>
                <a:srgbClr val="72675A"/>
              </a:solidFill>
            </a:endParaRPr>
          </a:p>
          <a:p>
            <a:pPr lvl="3">
              <a:defRPr sz="1800">
                <a:solidFill>
                  <a:srgbClr val="000000"/>
                </a:solidFill>
              </a:defRPr>
            </a:pPr>
            <a:r>
              <a:rPr sz="3600">
                <a:solidFill>
                  <a:srgbClr val="72675A"/>
                </a:solidFill>
              </a:rPr>
              <a:t>Body Level Four</a:t>
            </a:r>
            <a:endParaRPr sz="3600">
              <a:solidFill>
                <a:srgbClr val="72675A"/>
              </a:solidFill>
            </a:endParaRPr>
          </a:p>
          <a:p>
            <a:pPr lvl="4">
              <a:defRPr sz="1800">
                <a:solidFill>
                  <a:srgbClr val="000000"/>
                </a:solidFill>
              </a:defRPr>
            </a:pPr>
            <a:r>
              <a:rPr sz="3600">
                <a:solidFill>
                  <a:srgbClr val="72675A"/>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5800">
                <a:solidFill>
                  <a:srgbClr val="817463"/>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5800">
                <a:solidFill>
                  <a:srgbClr val="817463"/>
                </a:solidFill>
              </a:rPr>
              <a:t>Title Text</a:t>
            </a:r>
          </a:p>
        </p:txBody>
      </p:sp>
      <p:sp>
        <p:nvSpPr>
          <p:cNvPr id="19" name="Shape 19"/>
          <p:cNvSpPr/>
          <p:nvPr>
            <p:ph type="body" idx="1"/>
          </p:nvPr>
        </p:nvSpPr>
        <p:spPr>
          <a:prstGeom prst="rect">
            <a:avLst/>
          </a:prstGeom>
        </p:spPr>
        <p:txBody>
          <a:bodyPr/>
          <a:lstStyle/>
          <a:p>
            <a:pPr lvl="0">
              <a:defRPr sz="1800">
                <a:solidFill>
                  <a:srgbClr val="000000"/>
                </a:solidFill>
              </a:defRPr>
            </a:pPr>
            <a:r>
              <a:rPr sz="4000">
                <a:solidFill>
                  <a:srgbClr val="72675A"/>
                </a:solidFill>
              </a:rPr>
              <a:t>Body Level One</a:t>
            </a:r>
            <a:endParaRPr sz="4000">
              <a:solidFill>
                <a:srgbClr val="72675A"/>
              </a:solidFill>
            </a:endParaRPr>
          </a:p>
          <a:p>
            <a:pPr lvl="1">
              <a:defRPr sz="1800">
                <a:solidFill>
                  <a:srgbClr val="000000"/>
                </a:solidFill>
              </a:defRPr>
            </a:pPr>
            <a:r>
              <a:rPr sz="4000">
                <a:solidFill>
                  <a:srgbClr val="72675A"/>
                </a:solidFill>
              </a:rPr>
              <a:t>Body Level Two</a:t>
            </a:r>
            <a:endParaRPr sz="4000">
              <a:solidFill>
                <a:srgbClr val="72675A"/>
              </a:solidFill>
            </a:endParaRPr>
          </a:p>
          <a:p>
            <a:pPr lvl="2">
              <a:defRPr sz="1800">
                <a:solidFill>
                  <a:srgbClr val="000000"/>
                </a:solidFill>
              </a:defRPr>
            </a:pPr>
            <a:r>
              <a:rPr sz="4000">
                <a:solidFill>
                  <a:srgbClr val="72675A"/>
                </a:solidFill>
              </a:rPr>
              <a:t>Body Level Three</a:t>
            </a:r>
            <a:endParaRPr sz="4000">
              <a:solidFill>
                <a:srgbClr val="72675A"/>
              </a:solidFill>
            </a:endParaRPr>
          </a:p>
          <a:p>
            <a:pPr lvl="3">
              <a:defRPr sz="1800">
                <a:solidFill>
                  <a:srgbClr val="000000"/>
                </a:solidFill>
              </a:defRPr>
            </a:pPr>
            <a:r>
              <a:rPr sz="4000">
                <a:solidFill>
                  <a:srgbClr val="72675A"/>
                </a:solidFill>
              </a:rPr>
              <a:t>Body Level Four</a:t>
            </a:r>
            <a:endParaRPr sz="4000">
              <a:solidFill>
                <a:srgbClr val="72675A"/>
              </a:solidFill>
            </a:endParaRPr>
          </a:p>
          <a:p>
            <a:pPr lvl="4">
              <a:defRPr sz="1800">
                <a:solidFill>
                  <a:srgbClr val="000000"/>
                </a:solidFill>
              </a:defRPr>
            </a:pPr>
            <a:r>
              <a:rPr sz="4000">
                <a:solidFill>
                  <a:srgbClr val="72675A"/>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5800">
                <a:solidFill>
                  <a:srgbClr val="817463"/>
                </a:solidFill>
              </a:rPr>
              <a:t>Title Text</a:t>
            </a:r>
          </a:p>
        </p:txBody>
      </p:sp>
      <p:sp>
        <p:nvSpPr>
          <p:cNvPr id="22" name="Shape 22"/>
          <p:cNvSpPr/>
          <p:nvPr>
            <p:ph type="body" idx="1"/>
          </p:nvPr>
        </p:nvSpPr>
        <p:spPr>
          <a:xfrm>
            <a:off x="914400" y="2705100"/>
            <a:ext cx="5118100" cy="6019800"/>
          </a:xfrm>
          <a:prstGeom prst="rect">
            <a:avLst/>
          </a:prstGeom>
        </p:spPr>
        <p:txBody>
          <a:bodyPr/>
          <a:lstStyle>
            <a:lvl1pPr marL="342900" indent="-342900">
              <a:defRPr sz="3400"/>
            </a:lvl1pPr>
            <a:lvl2pPr marL="685800" indent="-342900">
              <a:defRPr sz="3400"/>
            </a:lvl2pPr>
            <a:lvl3pPr marL="1028700" indent="-342900">
              <a:defRPr sz="3400"/>
            </a:lvl3pPr>
            <a:lvl4pPr marL="1371600" indent="-342900">
              <a:defRPr sz="3400"/>
            </a:lvl4pPr>
            <a:lvl5pPr marL="1714500" indent="-342900">
              <a:defRPr sz="3400"/>
            </a:lvl5pPr>
          </a:lstStyle>
          <a:p>
            <a:pPr lvl="0">
              <a:defRPr sz="1800">
                <a:solidFill>
                  <a:srgbClr val="000000"/>
                </a:solidFill>
              </a:defRPr>
            </a:pPr>
            <a:r>
              <a:rPr sz="3400">
                <a:solidFill>
                  <a:srgbClr val="72675A"/>
                </a:solidFill>
              </a:rPr>
              <a:t>Body Level One</a:t>
            </a:r>
            <a:endParaRPr sz="3400">
              <a:solidFill>
                <a:srgbClr val="72675A"/>
              </a:solidFill>
            </a:endParaRPr>
          </a:p>
          <a:p>
            <a:pPr lvl="1">
              <a:defRPr sz="1800">
                <a:solidFill>
                  <a:srgbClr val="000000"/>
                </a:solidFill>
              </a:defRPr>
            </a:pPr>
            <a:r>
              <a:rPr sz="3400">
                <a:solidFill>
                  <a:srgbClr val="72675A"/>
                </a:solidFill>
              </a:rPr>
              <a:t>Body Level Two</a:t>
            </a:r>
            <a:endParaRPr sz="3400">
              <a:solidFill>
                <a:srgbClr val="72675A"/>
              </a:solidFill>
            </a:endParaRPr>
          </a:p>
          <a:p>
            <a:pPr lvl="2">
              <a:defRPr sz="1800">
                <a:solidFill>
                  <a:srgbClr val="000000"/>
                </a:solidFill>
              </a:defRPr>
            </a:pPr>
            <a:r>
              <a:rPr sz="3400">
                <a:solidFill>
                  <a:srgbClr val="72675A"/>
                </a:solidFill>
              </a:rPr>
              <a:t>Body Level Three</a:t>
            </a:r>
            <a:endParaRPr sz="3400">
              <a:solidFill>
                <a:srgbClr val="72675A"/>
              </a:solidFill>
            </a:endParaRPr>
          </a:p>
          <a:p>
            <a:pPr lvl="3">
              <a:defRPr sz="1800">
                <a:solidFill>
                  <a:srgbClr val="000000"/>
                </a:solidFill>
              </a:defRPr>
            </a:pPr>
            <a:r>
              <a:rPr sz="3400">
                <a:solidFill>
                  <a:srgbClr val="72675A"/>
                </a:solidFill>
              </a:rPr>
              <a:t>Body Level Four</a:t>
            </a:r>
            <a:endParaRPr sz="3400">
              <a:solidFill>
                <a:srgbClr val="72675A"/>
              </a:solidFill>
            </a:endParaRPr>
          </a:p>
          <a:p>
            <a:pPr lvl="4">
              <a:defRPr sz="1800">
                <a:solidFill>
                  <a:srgbClr val="000000"/>
                </a:solidFill>
              </a:defRPr>
            </a:pPr>
            <a:r>
              <a:rPr sz="3400">
                <a:solidFill>
                  <a:srgbClr val="72675A"/>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 name="Shape 24"/>
          <p:cNvSpPr/>
          <p:nvPr>
            <p:ph type="body" idx="1"/>
          </p:nvPr>
        </p:nvSpPr>
        <p:spPr>
          <a:xfrm>
            <a:off x="914400" y="685800"/>
            <a:ext cx="11176000" cy="8382000"/>
          </a:xfrm>
          <a:prstGeom prst="rect">
            <a:avLst/>
          </a:prstGeom>
        </p:spPr>
        <p:txBody>
          <a:bodyPr/>
          <a:lstStyle/>
          <a:p>
            <a:pPr lvl="0">
              <a:defRPr sz="1800">
                <a:solidFill>
                  <a:srgbClr val="000000"/>
                </a:solidFill>
              </a:defRPr>
            </a:pPr>
            <a:r>
              <a:rPr sz="4000">
                <a:solidFill>
                  <a:srgbClr val="72675A"/>
                </a:solidFill>
              </a:rPr>
              <a:t>Body Level One</a:t>
            </a:r>
            <a:endParaRPr sz="4000">
              <a:solidFill>
                <a:srgbClr val="72675A"/>
              </a:solidFill>
            </a:endParaRPr>
          </a:p>
          <a:p>
            <a:pPr lvl="1">
              <a:defRPr sz="1800">
                <a:solidFill>
                  <a:srgbClr val="000000"/>
                </a:solidFill>
              </a:defRPr>
            </a:pPr>
            <a:r>
              <a:rPr sz="4000">
                <a:solidFill>
                  <a:srgbClr val="72675A"/>
                </a:solidFill>
              </a:rPr>
              <a:t>Body Level Two</a:t>
            </a:r>
            <a:endParaRPr sz="4000">
              <a:solidFill>
                <a:srgbClr val="72675A"/>
              </a:solidFill>
            </a:endParaRPr>
          </a:p>
          <a:p>
            <a:pPr lvl="2">
              <a:defRPr sz="1800">
                <a:solidFill>
                  <a:srgbClr val="000000"/>
                </a:solidFill>
              </a:defRPr>
            </a:pPr>
            <a:r>
              <a:rPr sz="4000">
                <a:solidFill>
                  <a:srgbClr val="72675A"/>
                </a:solidFill>
              </a:rPr>
              <a:t>Body Level Three</a:t>
            </a:r>
            <a:endParaRPr sz="4000">
              <a:solidFill>
                <a:srgbClr val="72675A"/>
              </a:solidFill>
            </a:endParaRPr>
          </a:p>
          <a:p>
            <a:pPr lvl="3">
              <a:defRPr sz="1800">
                <a:solidFill>
                  <a:srgbClr val="000000"/>
                </a:solidFill>
              </a:defRPr>
            </a:pPr>
            <a:r>
              <a:rPr sz="4000">
                <a:solidFill>
                  <a:srgbClr val="72675A"/>
                </a:solidFill>
              </a:rPr>
              <a:t>Body Level Four</a:t>
            </a:r>
            <a:endParaRPr sz="4000">
              <a:solidFill>
                <a:srgbClr val="72675A"/>
              </a:solidFill>
            </a:endParaRPr>
          </a:p>
          <a:p>
            <a:pPr lvl="4">
              <a:defRPr sz="1800">
                <a:solidFill>
                  <a:srgbClr val="000000"/>
                </a:solidFill>
              </a:defRPr>
            </a:pPr>
            <a:r>
              <a:rPr sz="4000">
                <a:solidFill>
                  <a:srgbClr val="72675A"/>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 name="Shape 26"/>
          <p:cNvSpPr/>
          <p:nvPr>
            <p:ph type="body" idx="1"/>
          </p:nvPr>
        </p:nvSpPr>
        <p:spPr>
          <a:xfrm>
            <a:off x="1016000" y="7200900"/>
            <a:ext cx="5207000" cy="660400"/>
          </a:xfrm>
          <a:prstGeom prst="rect">
            <a:avLst/>
          </a:prstGeom>
        </p:spPr>
        <p:txBody>
          <a:bodyPr anchor="t"/>
          <a:lstStyle>
            <a:lvl1pPr marL="0" indent="0">
              <a:spcBef>
                <a:spcPts val="0"/>
              </a:spcBef>
              <a:buSzTx/>
              <a:buNone/>
              <a:defRPr sz="2400">
                <a:solidFill>
                  <a:srgbClr val="515151"/>
                </a:solidFill>
                <a:latin typeface="Bradley Hand ITC TT-Bold"/>
                <a:ea typeface="Bradley Hand ITC TT-Bold"/>
                <a:cs typeface="Bradley Hand ITC TT-Bold"/>
                <a:sym typeface="Bradley Hand ITC TT-Bold"/>
              </a:defRPr>
            </a:lvl1pPr>
            <a:lvl2pPr marL="0" indent="228600">
              <a:spcBef>
                <a:spcPts val="0"/>
              </a:spcBef>
              <a:buSzTx/>
              <a:buNone/>
              <a:defRPr sz="2400">
                <a:solidFill>
                  <a:srgbClr val="515151"/>
                </a:solidFill>
                <a:latin typeface="Bradley Hand ITC TT-Bold"/>
                <a:ea typeface="Bradley Hand ITC TT-Bold"/>
                <a:cs typeface="Bradley Hand ITC TT-Bold"/>
                <a:sym typeface="Bradley Hand ITC TT-Bold"/>
              </a:defRPr>
            </a:lvl2pPr>
            <a:lvl3pPr marL="0" indent="457200">
              <a:spcBef>
                <a:spcPts val="0"/>
              </a:spcBef>
              <a:buSzTx/>
              <a:buNone/>
              <a:defRPr sz="2400">
                <a:solidFill>
                  <a:srgbClr val="515151"/>
                </a:solidFill>
                <a:latin typeface="Bradley Hand ITC TT-Bold"/>
                <a:ea typeface="Bradley Hand ITC TT-Bold"/>
                <a:cs typeface="Bradley Hand ITC TT-Bold"/>
                <a:sym typeface="Bradley Hand ITC TT-Bold"/>
              </a:defRPr>
            </a:lvl3pPr>
            <a:lvl4pPr marL="0" indent="685800">
              <a:spcBef>
                <a:spcPts val="0"/>
              </a:spcBef>
              <a:buSzTx/>
              <a:buNone/>
              <a:defRPr sz="2400">
                <a:solidFill>
                  <a:srgbClr val="515151"/>
                </a:solidFill>
                <a:latin typeface="Bradley Hand ITC TT-Bold"/>
                <a:ea typeface="Bradley Hand ITC TT-Bold"/>
                <a:cs typeface="Bradley Hand ITC TT-Bold"/>
                <a:sym typeface="Bradley Hand ITC TT-Bold"/>
              </a:defRPr>
            </a:lvl4pPr>
            <a:lvl5pPr marL="0" indent="914400">
              <a:spcBef>
                <a:spcPts val="0"/>
              </a:spcBef>
              <a:buSzTx/>
              <a:buNone/>
              <a:defRPr sz="2400">
                <a:solidFill>
                  <a:srgbClr val="515151"/>
                </a:solidFill>
                <a:latin typeface="Bradley Hand ITC TT-Bold"/>
                <a:ea typeface="Bradley Hand ITC TT-Bold"/>
                <a:cs typeface="Bradley Hand ITC TT-Bold"/>
                <a:sym typeface="Bradley Hand ITC TT-Bold"/>
              </a:defRPr>
            </a:lvl5pPr>
          </a:lstStyle>
          <a:p>
            <a:pPr lvl="0">
              <a:defRPr sz="1800">
                <a:solidFill>
                  <a:srgbClr val="000000"/>
                </a:solidFill>
              </a:defRPr>
            </a:pPr>
            <a:r>
              <a:rPr sz="2400">
                <a:solidFill>
                  <a:srgbClr val="515151"/>
                </a:solidFill>
              </a:rPr>
              <a:t>Body Level One</a:t>
            </a:r>
            <a:endParaRPr sz="2400">
              <a:solidFill>
                <a:srgbClr val="515151"/>
              </a:solidFill>
            </a:endParaRPr>
          </a:p>
          <a:p>
            <a:pPr lvl="1">
              <a:defRPr sz="1800">
                <a:solidFill>
                  <a:srgbClr val="000000"/>
                </a:solidFill>
              </a:defRPr>
            </a:pPr>
            <a:r>
              <a:rPr sz="2400">
                <a:solidFill>
                  <a:srgbClr val="515151"/>
                </a:solidFill>
              </a:rPr>
              <a:t>Body Level Two</a:t>
            </a:r>
            <a:endParaRPr sz="2400">
              <a:solidFill>
                <a:srgbClr val="515151"/>
              </a:solidFill>
            </a:endParaRPr>
          </a:p>
          <a:p>
            <a:pPr lvl="2">
              <a:defRPr sz="1800">
                <a:solidFill>
                  <a:srgbClr val="000000"/>
                </a:solidFill>
              </a:defRPr>
            </a:pPr>
            <a:r>
              <a:rPr sz="2400">
                <a:solidFill>
                  <a:srgbClr val="515151"/>
                </a:solidFill>
              </a:rPr>
              <a:t>Body Level Three</a:t>
            </a:r>
            <a:endParaRPr sz="2400">
              <a:solidFill>
                <a:srgbClr val="515151"/>
              </a:solidFill>
            </a:endParaRPr>
          </a:p>
          <a:p>
            <a:pPr lvl="3">
              <a:defRPr sz="1800">
                <a:solidFill>
                  <a:srgbClr val="000000"/>
                </a:solidFill>
              </a:defRPr>
            </a:pPr>
            <a:r>
              <a:rPr sz="2400">
                <a:solidFill>
                  <a:srgbClr val="515151"/>
                </a:solidFill>
              </a:rPr>
              <a:t>Body Level Four</a:t>
            </a:r>
            <a:endParaRPr sz="2400">
              <a:solidFill>
                <a:srgbClr val="515151"/>
              </a:solidFill>
            </a:endParaRPr>
          </a:p>
          <a:p>
            <a:pPr lvl="4">
              <a:defRPr sz="1800">
                <a:solidFill>
                  <a:srgbClr val="000000"/>
                </a:solidFill>
              </a:defRPr>
            </a:pPr>
            <a:r>
              <a:rPr sz="2400">
                <a:solidFill>
                  <a:srgbClr val="515151"/>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14400" y="317500"/>
            <a:ext cx="11176000" cy="1778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5800">
                <a:solidFill>
                  <a:srgbClr val="817463"/>
                </a:solidFill>
              </a:rPr>
              <a:t>Title Text</a:t>
            </a:r>
          </a:p>
        </p:txBody>
      </p:sp>
      <p:sp>
        <p:nvSpPr>
          <p:cNvPr id="3" name="Shape 3"/>
          <p:cNvSpPr/>
          <p:nvPr>
            <p:ph type="body" idx="1"/>
          </p:nvPr>
        </p:nvSpPr>
        <p:spPr>
          <a:xfrm>
            <a:off x="914400" y="2717800"/>
            <a:ext cx="11176000" cy="6350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4000">
                <a:solidFill>
                  <a:srgbClr val="72675A"/>
                </a:solidFill>
              </a:rPr>
              <a:t>Body Level One</a:t>
            </a:r>
            <a:endParaRPr sz="4000">
              <a:solidFill>
                <a:srgbClr val="72675A"/>
              </a:solidFill>
            </a:endParaRPr>
          </a:p>
          <a:p>
            <a:pPr lvl="1">
              <a:defRPr sz="1800">
                <a:solidFill>
                  <a:srgbClr val="000000"/>
                </a:solidFill>
              </a:defRPr>
            </a:pPr>
            <a:r>
              <a:rPr sz="4000">
                <a:solidFill>
                  <a:srgbClr val="72675A"/>
                </a:solidFill>
              </a:rPr>
              <a:t>Body Level Two</a:t>
            </a:r>
            <a:endParaRPr sz="4000">
              <a:solidFill>
                <a:srgbClr val="72675A"/>
              </a:solidFill>
            </a:endParaRPr>
          </a:p>
          <a:p>
            <a:pPr lvl="2">
              <a:defRPr sz="1800">
                <a:solidFill>
                  <a:srgbClr val="000000"/>
                </a:solidFill>
              </a:defRPr>
            </a:pPr>
            <a:r>
              <a:rPr sz="4000">
                <a:solidFill>
                  <a:srgbClr val="72675A"/>
                </a:solidFill>
              </a:rPr>
              <a:t>Body Level Three</a:t>
            </a:r>
            <a:endParaRPr sz="4000">
              <a:solidFill>
                <a:srgbClr val="72675A"/>
              </a:solidFill>
            </a:endParaRPr>
          </a:p>
          <a:p>
            <a:pPr lvl="3">
              <a:defRPr sz="1800">
                <a:solidFill>
                  <a:srgbClr val="000000"/>
                </a:solidFill>
              </a:defRPr>
            </a:pPr>
            <a:r>
              <a:rPr sz="4000">
                <a:solidFill>
                  <a:srgbClr val="72675A"/>
                </a:solidFill>
              </a:rPr>
              <a:t>Body Level Four</a:t>
            </a:r>
            <a:endParaRPr sz="4000">
              <a:solidFill>
                <a:srgbClr val="72675A"/>
              </a:solidFill>
            </a:endParaRPr>
          </a:p>
          <a:p>
            <a:pPr lvl="4">
              <a:defRPr sz="1800">
                <a:solidFill>
                  <a:srgbClr val="000000"/>
                </a:solidFill>
              </a:defRPr>
            </a:pPr>
            <a:r>
              <a:rPr sz="4000">
                <a:solidFill>
                  <a:srgbClr val="72675A"/>
                </a:solidFill>
              </a:rP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spd="med" advClick="1"/>
  <p:txStyles>
    <p:titleStyle>
      <a:lvl1pPr algn="ctr" defTabSz="584200">
        <a:defRPr sz="5800">
          <a:solidFill>
            <a:srgbClr val="817463"/>
          </a:solidFill>
          <a:latin typeface="+mj-lt"/>
          <a:ea typeface="+mj-ea"/>
          <a:cs typeface="+mj-cs"/>
          <a:sym typeface="Baskerville"/>
        </a:defRPr>
      </a:lvl1pPr>
      <a:lvl2pPr indent="228600" algn="ctr" defTabSz="584200">
        <a:defRPr sz="5800">
          <a:solidFill>
            <a:srgbClr val="817463"/>
          </a:solidFill>
          <a:latin typeface="+mj-lt"/>
          <a:ea typeface="+mj-ea"/>
          <a:cs typeface="+mj-cs"/>
          <a:sym typeface="Baskerville"/>
        </a:defRPr>
      </a:lvl2pPr>
      <a:lvl3pPr indent="457200" algn="ctr" defTabSz="584200">
        <a:defRPr sz="5800">
          <a:solidFill>
            <a:srgbClr val="817463"/>
          </a:solidFill>
          <a:latin typeface="+mj-lt"/>
          <a:ea typeface="+mj-ea"/>
          <a:cs typeface="+mj-cs"/>
          <a:sym typeface="Baskerville"/>
        </a:defRPr>
      </a:lvl3pPr>
      <a:lvl4pPr indent="685800" algn="ctr" defTabSz="584200">
        <a:defRPr sz="5800">
          <a:solidFill>
            <a:srgbClr val="817463"/>
          </a:solidFill>
          <a:latin typeface="+mj-lt"/>
          <a:ea typeface="+mj-ea"/>
          <a:cs typeface="+mj-cs"/>
          <a:sym typeface="Baskerville"/>
        </a:defRPr>
      </a:lvl4pPr>
      <a:lvl5pPr indent="914400" algn="ctr" defTabSz="584200">
        <a:defRPr sz="5800">
          <a:solidFill>
            <a:srgbClr val="817463"/>
          </a:solidFill>
          <a:latin typeface="+mj-lt"/>
          <a:ea typeface="+mj-ea"/>
          <a:cs typeface="+mj-cs"/>
          <a:sym typeface="Baskerville"/>
        </a:defRPr>
      </a:lvl5pPr>
      <a:lvl6pPr indent="1143000" algn="ctr" defTabSz="584200">
        <a:defRPr sz="5800">
          <a:solidFill>
            <a:srgbClr val="817463"/>
          </a:solidFill>
          <a:latin typeface="+mj-lt"/>
          <a:ea typeface="+mj-ea"/>
          <a:cs typeface="+mj-cs"/>
          <a:sym typeface="Baskerville"/>
        </a:defRPr>
      </a:lvl6pPr>
      <a:lvl7pPr indent="1371600" algn="ctr" defTabSz="584200">
        <a:defRPr sz="5800">
          <a:solidFill>
            <a:srgbClr val="817463"/>
          </a:solidFill>
          <a:latin typeface="+mj-lt"/>
          <a:ea typeface="+mj-ea"/>
          <a:cs typeface="+mj-cs"/>
          <a:sym typeface="Baskerville"/>
        </a:defRPr>
      </a:lvl7pPr>
      <a:lvl8pPr indent="1600200" algn="ctr" defTabSz="584200">
        <a:defRPr sz="5800">
          <a:solidFill>
            <a:srgbClr val="817463"/>
          </a:solidFill>
          <a:latin typeface="+mj-lt"/>
          <a:ea typeface="+mj-ea"/>
          <a:cs typeface="+mj-cs"/>
          <a:sym typeface="Baskerville"/>
        </a:defRPr>
      </a:lvl8pPr>
      <a:lvl9pPr indent="1828800" algn="ctr" defTabSz="584200">
        <a:defRPr sz="5800">
          <a:solidFill>
            <a:srgbClr val="817463"/>
          </a:solidFill>
          <a:latin typeface="+mj-lt"/>
          <a:ea typeface="+mj-ea"/>
          <a:cs typeface="+mj-cs"/>
          <a:sym typeface="Baskerville"/>
        </a:defRPr>
      </a:lvl9pPr>
    </p:titleStyle>
    <p:bodyStyle>
      <a:lvl1pPr marL="419100" indent="-419100" defTabSz="584200">
        <a:spcBef>
          <a:spcPts val="3800"/>
        </a:spcBef>
        <a:buSzPct val="100000"/>
        <a:buChar char="•"/>
        <a:defRPr sz="4000">
          <a:solidFill>
            <a:srgbClr val="72675A"/>
          </a:solidFill>
          <a:latin typeface="+mj-lt"/>
          <a:ea typeface="+mj-ea"/>
          <a:cs typeface="+mj-cs"/>
          <a:sym typeface="Baskerville"/>
        </a:defRPr>
      </a:lvl1pPr>
      <a:lvl2pPr marL="838200" indent="-419100" defTabSz="584200">
        <a:spcBef>
          <a:spcPts val="3800"/>
        </a:spcBef>
        <a:buSzPct val="100000"/>
        <a:buChar char="•"/>
        <a:defRPr sz="4000">
          <a:solidFill>
            <a:srgbClr val="72675A"/>
          </a:solidFill>
          <a:latin typeface="+mj-lt"/>
          <a:ea typeface="+mj-ea"/>
          <a:cs typeface="+mj-cs"/>
          <a:sym typeface="Baskerville"/>
        </a:defRPr>
      </a:lvl2pPr>
      <a:lvl3pPr marL="1257300" indent="-419100" defTabSz="584200">
        <a:spcBef>
          <a:spcPts val="3800"/>
        </a:spcBef>
        <a:buSzPct val="100000"/>
        <a:buChar char="•"/>
        <a:defRPr sz="4000">
          <a:solidFill>
            <a:srgbClr val="72675A"/>
          </a:solidFill>
          <a:latin typeface="+mj-lt"/>
          <a:ea typeface="+mj-ea"/>
          <a:cs typeface="+mj-cs"/>
          <a:sym typeface="Baskerville"/>
        </a:defRPr>
      </a:lvl3pPr>
      <a:lvl4pPr marL="1676400" indent="-419100" defTabSz="584200">
        <a:spcBef>
          <a:spcPts val="3800"/>
        </a:spcBef>
        <a:buSzPct val="100000"/>
        <a:buChar char="•"/>
        <a:defRPr sz="4000">
          <a:solidFill>
            <a:srgbClr val="72675A"/>
          </a:solidFill>
          <a:latin typeface="+mj-lt"/>
          <a:ea typeface="+mj-ea"/>
          <a:cs typeface="+mj-cs"/>
          <a:sym typeface="Baskerville"/>
        </a:defRPr>
      </a:lvl4pPr>
      <a:lvl5pPr marL="2095500" indent="-419100" defTabSz="584200">
        <a:spcBef>
          <a:spcPts val="3800"/>
        </a:spcBef>
        <a:buSzPct val="100000"/>
        <a:buChar char="•"/>
        <a:defRPr sz="4000">
          <a:solidFill>
            <a:srgbClr val="72675A"/>
          </a:solidFill>
          <a:latin typeface="+mj-lt"/>
          <a:ea typeface="+mj-ea"/>
          <a:cs typeface="+mj-cs"/>
          <a:sym typeface="Baskerville"/>
        </a:defRPr>
      </a:lvl5pPr>
      <a:lvl6pPr marL="2514600" indent="-419100" defTabSz="584200">
        <a:spcBef>
          <a:spcPts val="3800"/>
        </a:spcBef>
        <a:buSzPct val="100000"/>
        <a:buChar char="•"/>
        <a:defRPr sz="4000">
          <a:solidFill>
            <a:srgbClr val="72675A"/>
          </a:solidFill>
          <a:latin typeface="+mj-lt"/>
          <a:ea typeface="+mj-ea"/>
          <a:cs typeface="+mj-cs"/>
          <a:sym typeface="Baskerville"/>
        </a:defRPr>
      </a:lvl6pPr>
      <a:lvl7pPr marL="2933700" indent="-419100" defTabSz="584200">
        <a:spcBef>
          <a:spcPts val="3800"/>
        </a:spcBef>
        <a:buSzPct val="100000"/>
        <a:buChar char="•"/>
        <a:defRPr sz="4000">
          <a:solidFill>
            <a:srgbClr val="72675A"/>
          </a:solidFill>
          <a:latin typeface="+mj-lt"/>
          <a:ea typeface="+mj-ea"/>
          <a:cs typeface="+mj-cs"/>
          <a:sym typeface="Baskerville"/>
        </a:defRPr>
      </a:lvl7pPr>
      <a:lvl8pPr marL="3352800" indent="-419100" defTabSz="584200">
        <a:spcBef>
          <a:spcPts val="3800"/>
        </a:spcBef>
        <a:buSzPct val="100000"/>
        <a:buChar char="•"/>
        <a:defRPr sz="4000">
          <a:solidFill>
            <a:srgbClr val="72675A"/>
          </a:solidFill>
          <a:latin typeface="+mj-lt"/>
          <a:ea typeface="+mj-ea"/>
          <a:cs typeface="+mj-cs"/>
          <a:sym typeface="Baskerville"/>
        </a:defRPr>
      </a:lvl8pPr>
      <a:lvl9pPr marL="3771900" indent="-419100" defTabSz="584200">
        <a:spcBef>
          <a:spcPts val="3800"/>
        </a:spcBef>
        <a:buSzPct val="100000"/>
        <a:buChar char="•"/>
        <a:defRPr sz="4000">
          <a:solidFill>
            <a:srgbClr val="72675A"/>
          </a:solidFill>
          <a:latin typeface="+mj-lt"/>
          <a:ea typeface="+mj-ea"/>
          <a:cs typeface="+mj-cs"/>
          <a:sym typeface="Baskerville"/>
        </a:defRPr>
      </a:lvl9pPr>
    </p:bodyStyle>
    <p:otherStyle>
      <a:lvl1pPr algn="ctr" defTabSz="584200">
        <a:defRPr>
          <a:solidFill>
            <a:schemeClr val="tx1"/>
          </a:solidFill>
          <a:effectLst>
            <a:outerShdw sx="100000" sy="100000" kx="0" ky="0" algn="b" rotWithShape="0" blurRad="25400" dist="23648" dir="16200000">
              <a:srgbClr val="000000">
                <a:alpha val="20689"/>
              </a:srgbClr>
            </a:outerShdw>
          </a:effectLst>
          <a:latin typeface="+mn-lt"/>
          <a:ea typeface="+mn-ea"/>
          <a:cs typeface="+mn-cs"/>
          <a:sym typeface="Baskerville"/>
        </a:defRPr>
      </a:lvl1pPr>
      <a:lvl2pPr indent="228600" algn="ctr" defTabSz="584200">
        <a:defRPr>
          <a:solidFill>
            <a:schemeClr val="tx1"/>
          </a:solidFill>
          <a:effectLst>
            <a:outerShdw sx="100000" sy="100000" kx="0" ky="0" algn="b" rotWithShape="0" blurRad="25400" dist="23648" dir="16200000">
              <a:srgbClr val="000000">
                <a:alpha val="20689"/>
              </a:srgbClr>
            </a:outerShdw>
          </a:effectLst>
          <a:latin typeface="+mn-lt"/>
          <a:ea typeface="+mn-ea"/>
          <a:cs typeface="+mn-cs"/>
          <a:sym typeface="Baskerville"/>
        </a:defRPr>
      </a:lvl2pPr>
      <a:lvl3pPr indent="457200" algn="ctr" defTabSz="584200">
        <a:defRPr>
          <a:solidFill>
            <a:schemeClr val="tx1"/>
          </a:solidFill>
          <a:effectLst>
            <a:outerShdw sx="100000" sy="100000" kx="0" ky="0" algn="b" rotWithShape="0" blurRad="25400" dist="23648" dir="16200000">
              <a:srgbClr val="000000">
                <a:alpha val="20689"/>
              </a:srgbClr>
            </a:outerShdw>
          </a:effectLst>
          <a:latin typeface="+mn-lt"/>
          <a:ea typeface="+mn-ea"/>
          <a:cs typeface="+mn-cs"/>
          <a:sym typeface="Baskerville"/>
        </a:defRPr>
      </a:lvl3pPr>
      <a:lvl4pPr indent="685800" algn="ctr" defTabSz="584200">
        <a:defRPr>
          <a:solidFill>
            <a:schemeClr val="tx1"/>
          </a:solidFill>
          <a:effectLst>
            <a:outerShdw sx="100000" sy="100000" kx="0" ky="0" algn="b" rotWithShape="0" blurRad="25400" dist="23648" dir="16200000">
              <a:srgbClr val="000000">
                <a:alpha val="20689"/>
              </a:srgbClr>
            </a:outerShdw>
          </a:effectLst>
          <a:latin typeface="+mn-lt"/>
          <a:ea typeface="+mn-ea"/>
          <a:cs typeface="+mn-cs"/>
          <a:sym typeface="Baskerville"/>
        </a:defRPr>
      </a:lvl4pPr>
      <a:lvl5pPr indent="914400" algn="ctr" defTabSz="584200">
        <a:defRPr>
          <a:solidFill>
            <a:schemeClr val="tx1"/>
          </a:solidFill>
          <a:effectLst>
            <a:outerShdw sx="100000" sy="100000" kx="0" ky="0" algn="b" rotWithShape="0" blurRad="25400" dist="23648" dir="16200000">
              <a:srgbClr val="000000">
                <a:alpha val="20689"/>
              </a:srgbClr>
            </a:outerShdw>
          </a:effectLst>
          <a:latin typeface="+mn-lt"/>
          <a:ea typeface="+mn-ea"/>
          <a:cs typeface="+mn-cs"/>
          <a:sym typeface="Baskerville"/>
        </a:defRPr>
      </a:lvl5pPr>
      <a:lvl6pPr indent="1143000" algn="ctr" defTabSz="584200">
        <a:defRPr>
          <a:solidFill>
            <a:schemeClr val="tx1"/>
          </a:solidFill>
          <a:effectLst>
            <a:outerShdw sx="100000" sy="100000" kx="0" ky="0" algn="b" rotWithShape="0" blurRad="25400" dist="23648" dir="16200000">
              <a:srgbClr val="000000">
                <a:alpha val="20689"/>
              </a:srgbClr>
            </a:outerShdw>
          </a:effectLst>
          <a:latin typeface="+mn-lt"/>
          <a:ea typeface="+mn-ea"/>
          <a:cs typeface="+mn-cs"/>
          <a:sym typeface="Baskerville"/>
        </a:defRPr>
      </a:lvl6pPr>
      <a:lvl7pPr indent="1371600" algn="ctr" defTabSz="584200">
        <a:defRPr>
          <a:solidFill>
            <a:schemeClr val="tx1"/>
          </a:solidFill>
          <a:effectLst>
            <a:outerShdw sx="100000" sy="100000" kx="0" ky="0" algn="b" rotWithShape="0" blurRad="25400" dist="23648" dir="16200000">
              <a:srgbClr val="000000">
                <a:alpha val="20689"/>
              </a:srgbClr>
            </a:outerShdw>
          </a:effectLst>
          <a:latin typeface="+mn-lt"/>
          <a:ea typeface="+mn-ea"/>
          <a:cs typeface="+mn-cs"/>
          <a:sym typeface="Baskerville"/>
        </a:defRPr>
      </a:lvl7pPr>
      <a:lvl8pPr indent="1600200" algn="ctr" defTabSz="584200">
        <a:defRPr>
          <a:solidFill>
            <a:schemeClr val="tx1"/>
          </a:solidFill>
          <a:effectLst>
            <a:outerShdw sx="100000" sy="100000" kx="0" ky="0" algn="b" rotWithShape="0" blurRad="25400" dist="23648" dir="16200000">
              <a:srgbClr val="000000">
                <a:alpha val="20689"/>
              </a:srgbClr>
            </a:outerShdw>
          </a:effectLst>
          <a:latin typeface="+mn-lt"/>
          <a:ea typeface="+mn-ea"/>
          <a:cs typeface="+mn-cs"/>
          <a:sym typeface="Baskerville"/>
        </a:defRPr>
      </a:lvl8pPr>
      <a:lvl9pPr indent="1828800" algn="ctr" defTabSz="584200">
        <a:defRPr>
          <a:solidFill>
            <a:schemeClr val="tx1"/>
          </a:solidFill>
          <a:effectLst>
            <a:outerShdw sx="100000" sy="100000" kx="0" ky="0" algn="b" rotWithShape="0" blurRad="25400" dist="23648" dir="16200000">
              <a:srgbClr val="000000">
                <a:alpha val="20689"/>
              </a:srgbClr>
            </a:outerShdw>
          </a:effectLst>
          <a:latin typeface="+mn-lt"/>
          <a:ea typeface="+mn-ea"/>
          <a:cs typeface="+mn-cs"/>
          <a:sym typeface="Baskervill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 Id="rId3" Type="http://schemas.openxmlformats.org/officeDocument/2006/relationships/image" Target="../media/image3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7" name="Group 37"/>
          <p:cNvGrpSpPr/>
          <p:nvPr/>
        </p:nvGrpSpPr>
        <p:grpSpPr>
          <a:xfrm>
            <a:off x="1759743" y="734696"/>
            <a:ext cx="9815514" cy="5080001"/>
            <a:chOff x="-101600" y="-101600"/>
            <a:chExt cx="9815512" cy="5080000"/>
          </a:xfrm>
        </p:grpSpPr>
        <p:pic>
          <p:nvPicPr>
            <p:cNvPr id="36" name="pasted-image.png"/>
            <p:cNvPicPr/>
            <p:nvPr/>
          </p:nvPicPr>
          <p:blipFill>
            <a:blip r:embed="rId2">
              <a:extLst/>
            </a:blip>
            <a:srcRect l="0" t="18325" r="0" b="18325"/>
            <a:stretch>
              <a:fillRect/>
            </a:stretch>
          </p:blipFill>
          <p:spPr>
            <a:xfrm>
              <a:off x="0" y="0"/>
              <a:ext cx="9612313" cy="4889500"/>
            </a:xfrm>
            <a:prstGeom prst="rect">
              <a:avLst/>
            </a:prstGeom>
            <a:ln>
              <a:noFill/>
            </a:ln>
            <a:effectLst/>
          </p:spPr>
        </p:pic>
        <p:pic>
          <p:nvPicPr>
            <p:cNvPr id="35" name=""/>
            <p:cNvPicPr/>
            <p:nvPr/>
          </p:nvPicPr>
          <p:blipFill>
            <a:blip r:embed="rId3">
              <a:extLst/>
            </a:blip>
            <a:stretch>
              <a:fillRect/>
            </a:stretch>
          </p:blipFill>
          <p:spPr>
            <a:xfrm>
              <a:off x="-101600" y="-101600"/>
              <a:ext cx="9815513" cy="5080000"/>
            </a:xfrm>
            <a:prstGeom prst="rect">
              <a:avLst/>
            </a:prstGeom>
            <a:effectLst/>
          </p:spPr>
        </p:pic>
      </p:grpSp>
      <p:sp>
        <p:nvSpPr>
          <p:cNvPr id="38" name="Shape 38"/>
          <p:cNvSpPr/>
          <p:nvPr>
            <p:ph type="title"/>
          </p:nvPr>
        </p:nvSpPr>
        <p:spPr>
          <a:xfrm>
            <a:off x="1079500" y="5263133"/>
            <a:ext cx="11176000" cy="1625601"/>
          </a:xfrm>
          <a:prstGeom prst="rect">
            <a:avLst/>
          </a:prstGeom>
        </p:spPr>
        <p:txBody>
          <a:bodyPr/>
          <a:lstStyle/>
          <a:p>
            <a:pPr lvl="0">
              <a:defRPr cap="none" spc="0" sz="1800">
                <a:solidFill>
                  <a:srgbClr val="000000"/>
                </a:solidFill>
                <a:effectLst/>
              </a:defRPr>
            </a:pPr>
            <a:r>
              <a:rPr cap="all" spc="232" sz="5800">
                <a:solidFill>
                  <a:srgbClr val="EBEBEB"/>
                </a:solidFill>
                <a:effectLst>
                  <a:outerShdw sx="100000" sy="100000" kx="0" ky="0" algn="b" rotWithShape="0" blurRad="25400" dist="25400" dir="16200000">
                    <a:srgbClr val="000000">
                      <a:alpha val="50000"/>
                    </a:srgbClr>
                  </a:outerShdw>
                </a:effectLst>
              </a:rPr>
              <a:t>fACE TRACKING</a:t>
            </a:r>
          </a:p>
        </p:txBody>
      </p:sp>
      <p:sp>
        <p:nvSpPr>
          <p:cNvPr id="39" name="Shape 39"/>
          <p:cNvSpPr/>
          <p:nvPr>
            <p:ph type="body" idx="1"/>
          </p:nvPr>
        </p:nvSpPr>
        <p:spPr>
          <a:xfrm>
            <a:off x="914400" y="6843349"/>
            <a:ext cx="11176000" cy="2201545"/>
          </a:xfrm>
          <a:prstGeom prst="rect">
            <a:avLst/>
          </a:prstGeom>
        </p:spPr>
        <p:txBody>
          <a:bodyPr/>
          <a:lstStyle/>
          <a:p>
            <a:pPr lvl="0" defTabSz="479044">
              <a:defRPr spc="0" sz="1800">
                <a:solidFill>
                  <a:srgbClr val="000000"/>
                </a:solidFill>
                <a:effectLst/>
              </a:defRPr>
            </a:pPr>
            <a:r>
              <a:rPr spc="118" sz="2952">
                <a:solidFill>
                  <a:srgbClr val="FFFFFF"/>
                </a:solidFill>
                <a:effectLst>
                  <a:outerShdw sx="100000" sy="100000" kx="0" ky="0" algn="b" rotWithShape="0" blurRad="20828" dist="22408" dir="16200000">
                    <a:srgbClr val="000000">
                      <a:alpha val="50000"/>
                    </a:srgbClr>
                  </a:outerShdw>
                </a:effectLst>
              </a:rPr>
              <a:t>Team Members:</a:t>
            </a:r>
            <a:endParaRPr spc="118" sz="2952">
              <a:solidFill>
                <a:srgbClr val="FFFFFF"/>
              </a:solidFill>
              <a:effectLst>
                <a:outerShdw sx="100000" sy="100000" kx="0" ky="0" algn="b" rotWithShape="0" blurRad="20828" dist="22408" dir="16200000">
                  <a:srgbClr val="000000">
                    <a:alpha val="50000"/>
                  </a:srgbClr>
                </a:outerShdw>
              </a:effectLst>
            </a:endParaRPr>
          </a:p>
          <a:p>
            <a:pPr lvl="0" defTabSz="479044">
              <a:defRPr spc="0" sz="1800">
                <a:solidFill>
                  <a:srgbClr val="000000"/>
                </a:solidFill>
                <a:effectLst/>
              </a:defRPr>
            </a:pPr>
            <a:r>
              <a:rPr spc="118" sz="2952">
                <a:solidFill>
                  <a:srgbClr val="FFFFFF"/>
                </a:solidFill>
                <a:effectLst>
                  <a:outerShdw sx="100000" sy="100000" kx="0" ky="0" algn="b" rotWithShape="0" blurRad="20828" dist="22408" dir="16200000">
                    <a:srgbClr val="000000">
                      <a:alpha val="50000"/>
                    </a:srgbClr>
                  </a:outerShdw>
                </a:effectLst>
              </a:rPr>
              <a:t>Yunfeng Wei</a:t>
            </a:r>
            <a:endParaRPr spc="118" sz="2952">
              <a:solidFill>
                <a:srgbClr val="FFFFFF"/>
              </a:solidFill>
              <a:effectLst>
                <a:outerShdw sx="100000" sy="100000" kx="0" ky="0" algn="b" rotWithShape="0" blurRad="20828" dist="22408" dir="16200000">
                  <a:srgbClr val="000000">
                    <a:alpha val="50000"/>
                  </a:srgbClr>
                </a:outerShdw>
              </a:effectLst>
            </a:endParaRPr>
          </a:p>
          <a:p>
            <a:pPr lvl="0" defTabSz="479044">
              <a:defRPr spc="0" sz="1800">
                <a:solidFill>
                  <a:srgbClr val="000000"/>
                </a:solidFill>
                <a:effectLst/>
              </a:defRPr>
            </a:pPr>
            <a:r>
              <a:rPr spc="118" sz="2952">
                <a:solidFill>
                  <a:srgbClr val="FFFFFF"/>
                </a:solidFill>
                <a:effectLst>
                  <a:outerShdw sx="100000" sy="100000" kx="0" ky="0" algn="b" rotWithShape="0" blurRad="20828" dist="22408" dir="16200000">
                    <a:srgbClr val="000000">
                      <a:alpha val="50000"/>
                    </a:srgbClr>
                  </a:outerShdw>
                </a:effectLst>
              </a:rPr>
              <a:t>Yichen Zhai</a:t>
            </a:r>
            <a:endParaRPr spc="118" sz="2952">
              <a:solidFill>
                <a:srgbClr val="FFFFFF"/>
              </a:solidFill>
              <a:effectLst>
                <a:outerShdw sx="100000" sy="100000" kx="0" ky="0" algn="b" rotWithShape="0" blurRad="20828" dist="22408" dir="16200000">
                  <a:srgbClr val="000000">
                    <a:alpha val="50000"/>
                  </a:srgbClr>
                </a:outerShdw>
              </a:effectLst>
            </a:endParaRPr>
          </a:p>
          <a:p>
            <a:pPr lvl="0" defTabSz="479044">
              <a:defRPr spc="0" sz="1800">
                <a:solidFill>
                  <a:srgbClr val="000000"/>
                </a:solidFill>
                <a:effectLst/>
              </a:defRPr>
            </a:pPr>
            <a:r>
              <a:rPr spc="118" sz="2952">
                <a:solidFill>
                  <a:srgbClr val="FFFFFF"/>
                </a:solidFill>
                <a:effectLst>
                  <a:outerShdw sx="100000" sy="100000" kx="0" ky="0" algn="b" rotWithShape="0" blurRad="20828" dist="22408" dir="16200000">
                    <a:srgbClr val="000000">
                      <a:alpha val="50000"/>
                    </a:srgbClr>
                  </a:outerShdw>
                </a:effectLst>
              </a:rPr>
              <a:t>Xuanyu Liu</a:t>
            </a:r>
            <a:endParaRPr spc="118" sz="2952">
              <a:solidFill>
                <a:srgbClr val="FFFFFF"/>
              </a:solidFill>
              <a:effectLst>
                <a:outerShdw sx="100000" sy="100000" kx="0" ky="0" algn="b" rotWithShape="0" blurRad="20828" dist="22408" dir="16200000">
                  <a:srgbClr val="000000">
                    <a:alpha val="50000"/>
                  </a:srgbClr>
                </a:outerShdw>
              </a:effectLst>
            </a:endParaRPr>
          </a:p>
          <a:p>
            <a:pPr lvl="0" defTabSz="479044">
              <a:defRPr spc="0" sz="1800">
                <a:solidFill>
                  <a:srgbClr val="000000"/>
                </a:solidFill>
                <a:effectLst/>
              </a:defRPr>
            </a:pPr>
            <a:r>
              <a:rPr spc="118" sz="2952">
                <a:solidFill>
                  <a:srgbClr val="FFFFFF"/>
                </a:solidFill>
                <a:effectLst>
                  <a:outerShdw sx="100000" sy="100000" kx="0" ky="0" algn="b" rotWithShape="0" blurRad="20828" dist="22408" dir="16200000">
                    <a:srgbClr val="000000">
                      <a:alpha val="50000"/>
                    </a:srgbClr>
                  </a:outerShdw>
                </a:effectLst>
              </a:rPr>
              <a:t>Zhe Han</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xfrm>
            <a:off x="914400" y="1193800"/>
            <a:ext cx="5270500" cy="2516066"/>
          </a:xfrm>
          <a:prstGeom prst="rect">
            <a:avLst/>
          </a:prstGeom>
        </p:spPr>
        <p:txBody>
          <a:bodyPr/>
          <a:lstStyle/>
          <a:p>
            <a:pPr lvl="0">
              <a:defRPr sz="1800">
                <a:solidFill>
                  <a:srgbClr val="000000"/>
                </a:solidFill>
              </a:defRPr>
            </a:pPr>
            <a:r>
              <a:rPr sz="5800">
                <a:solidFill>
                  <a:srgbClr val="817463"/>
                </a:solidFill>
              </a:rPr>
              <a:t>Get Potential Skin Area</a:t>
            </a:r>
          </a:p>
        </p:txBody>
      </p:sp>
      <p:sp>
        <p:nvSpPr>
          <p:cNvPr id="93" name="Shape 93"/>
          <p:cNvSpPr/>
          <p:nvPr>
            <p:ph type="body" idx="1"/>
          </p:nvPr>
        </p:nvSpPr>
        <p:spPr>
          <a:xfrm>
            <a:off x="914400" y="4321536"/>
            <a:ext cx="5270500" cy="3378201"/>
          </a:xfrm>
          <a:prstGeom prst="rect">
            <a:avLst/>
          </a:prstGeom>
        </p:spPr>
        <p:txBody>
          <a:bodyPr/>
          <a:lstStyle>
            <a:lvl1pPr defTabSz="572516">
              <a:defRPr sz="3528"/>
            </a:lvl1pPr>
          </a:lstStyle>
          <a:p>
            <a:pPr lvl="0">
              <a:defRPr sz="1800">
                <a:solidFill>
                  <a:srgbClr val="000000"/>
                </a:solidFill>
              </a:defRPr>
            </a:pPr>
            <a:r>
              <a:rPr sz="3528">
                <a:solidFill>
                  <a:srgbClr val="72675A"/>
                </a:solidFill>
              </a:rPr>
              <a:t>Calculate the area and position of all the connected white areas, find out the four largest one, and crop the four largest one in gray scale from the original image</a:t>
            </a:r>
          </a:p>
        </p:txBody>
      </p:sp>
      <p:grpSp>
        <p:nvGrpSpPr>
          <p:cNvPr id="96" name="Group 96"/>
          <p:cNvGrpSpPr/>
          <p:nvPr/>
        </p:nvGrpSpPr>
        <p:grpSpPr>
          <a:xfrm>
            <a:off x="7004318" y="510439"/>
            <a:ext cx="4736564" cy="8246665"/>
            <a:chOff x="-101600" y="-101600"/>
            <a:chExt cx="4736562" cy="8246663"/>
          </a:xfrm>
        </p:grpSpPr>
        <p:pic>
          <p:nvPicPr>
            <p:cNvPr id="95" name="pasted-image.pdf"/>
            <p:cNvPicPr/>
            <p:nvPr/>
          </p:nvPicPr>
          <p:blipFill>
            <a:blip r:embed="rId2">
              <a:extLst/>
            </a:blip>
            <a:stretch>
              <a:fillRect/>
            </a:stretch>
          </p:blipFill>
          <p:spPr>
            <a:xfrm>
              <a:off x="0" y="0"/>
              <a:ext cx="4533363" cy="8056164"/>
            </a:xfrm>
            <a:prstGeom prst="rect">
              <a:avLst/>
            </a:prstGeom>
            <a:ln>
              <a:noFill/>
            </a:ln>
            <a:effectLst/>
          </p:spPr>
        </p:pic>
        <p:pic>
          <p:nvPicPr>
            <p:cNvPr id="94" name=""/>
            <p:cNvPicPr/>
            <p:nvPr/>
          </p:nvPicPr>
          <p:blipFill>
            <a:blip r:embed="rId3">
              <a:extLst/>
            </a:blip>
            <a:stretch>
              <a:fillRect/>
            </a:stretch>
          </p:blipFill>
          <p:spPr>
            <a:xfrm>
              <a:off x="-101600" y="-101600"/>
              <a:ext cx="4736563" cy="8246664"/>
            </a:xfrm>
            <a:prstGeom prst="rect">
              <a:avLst/>
            </a:prstGeom>
            <a:effectLst/>
          </p:spPr>
        </p:pic>
      </p:gr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0" name="Group 100"/>
          <p:cNvGrpSpPr/>
          <p:nvPr/>
        </p:nvGrpSpPr>
        <p:grpSpPr>
          <a:xfrm>
            <a:off x="1631004" y="334470"/>
            <a:ext cx="7307100" cy="3198366"/>
            <a:chOff x="-101600" y="-101600"/>
            <a:chExt cx="7307098" cy="3198364"/>
          </a:xfrm>
        </p:grpSpPr>
        <p:pic>
          <p:nvPicPr>
            <p:cNvPr id="99" name="pasted-image.pdf"/>
            <p:cNvPicPr/>
            <p:nvPr/>
          </p:nvPicPr>
          <p:blipFill>
            <a:blip r:embed="rId2">
              <a:extLst/>
            </a:blip>
            <a:stretch>
              <a:fillRect/>
            </a:stretch>
          </p:blipFill>
          <p:spPr>
            <a:xfrm>
              <a:off x="0" y="0"/>
              <a:ext cx="7103899" cy="3007865"/>
            </a:xfrm>
            <a:prstGeom prst="rect">
              <a:avLst/>
            </a:prstGeom>
            <a:ln>
              <a:noFill/>
            </a:ln>
            <a:effectLst/>
          </p:spPr>
        </p:pic>
        <p:pic>
          <p:nvPicPr>
            <p:cNvPr id="98" name=""/>
            <p:cNvPicPr/>
            <p:nvPr/>
          </p:nvPicPr>
          <p:blipFill>
            <a:blip r:embed="rId3">
              <a:extLst/>
            </a:blip>
            <a:stretch>
              <a:fillRect/>
            </a:stretch>
          </p:blipFill>
          <p:spPr>
            <a:xfrm>
              <a:off x="-101600" y="-101600"/>
              <a:ext cx="7307099" cy="3198365"/>
            </a:xfrm>
            <a:prstGeom prst="rect">
              <a:avLst/>
            </a:prstGeom>
            <a:effectLst/>
          </p:spPr>
        </p:pic>
      </p:grpSp>
      <p:grpSp>
        <p:nvGrpSpPr>
          <p:cNvPr id="103" name="Group 103"/>
          <p:cNvGrpSpPr/>
          <p:nvPr/>
        </p:nvGrpSpPr>
        <p:grpSpPr>
          <a:xfrm>
            <a:off x="1428456" y="3804795"/>
            <a:ext cx="3238501" cy="4912078"/>
            <a:chOff x="-101600" y="-101600"/>
            <a:chExt cx="3238500" cy="4912077"/>
          </a:xfrm>
        </p:grpSpPr>
        <p:pic>
          <p:nvPicPr>
            <p:cNvPr id="102" name="pasted-image.pdf"/>
            <p:cNvPicPr/>
            <p:nvPr/>
          </p:nvPicPr>
          <p:blipFill>
            <a:blip r:embed="rId4">
              <a:extLst/>
            </a:blip>
            <a:stretch>
              <a:fillRect/>
            </a:stretch>
          </p:blipFill>
          <p:spPr>
            <a:xfrm>
              <a:off x="0" y="0"/>
              <a:ext cx="3035300" cy="4721578"/>
            </a:xfrm>
            <a:prstGeom prst="rect">
              <a:avLst/>
            </a:prstGeom>
            <a:ln>
              <a:noFill/>
            </a:ln>
            <a:effectLst/>
          </p:spPr>
        </p:pic>
        <p:pic>
          <p:nvPicPr>
            <p:cNvPr id="101" name=""/>
            <p:cNvPicPr/>
            <p:nvPr/>
          </p:nvPicPr>
          <p:blipFill>
            <a:blip r:embed="rId5">
              <a:extLst/>
            </a:blip>
            <a:stretch>
              <a:fillRect/>
            </a:stretch>
          </p:blipFill>
          <p:spPr>
            <a:xfrm>
              <a:off x="-101600" y="-101600"/>
              <a:ext cx="3238500" cy="4912078"/>
            </a:xfrm>
            <a:prstGeom prst="rect">
              <a:avLst/>
            </a:prstGeom>
            <a:effectLst/>
          </p:spPr>
        </p:pic>
      </p:grpSp>
      <p:grpSp>
        <p:nvGrpSpPr>
          <p:cNvPr id="106" name="Group 106"/>
          <p:cNvGrpSpPr/>
          <p:nvPr/>
        </p:nvGrpSpPr>
        <p:grpSpPr>
          <a:xfrm>
            <a:off x="9928192" y="256590"/>
            <a:ext cx="1346201" cy="6680201"/>
            <a:chOff x="-101600" y="-101600"/>
            <a:chExt cx="1346200" cy="6680200"/>
          </a:xfrm>
        </p:grpSpPr>
        <p:pic>
          <p:nvPicPr>
            <p:cNvPr id="105" name="pasted-image.pdf"/>
            <p:cNvPicPr/>
            <p:nvPr/>
          </p:nvPicPr>
          <p:blipFill>
            <a:blip r:embed="rId6">
              <a:extLst/>
            </a:blip>
            <a:stretch>
              <a:fillRect/>
            </a:stretch>
          </p:blipFill>
          <p:spPr>
            <a:xfrm>
              <a:off x="0" y="0"/>
              <a:ext cx="1143000" cy="6489700"/>
            </a:xfrm>
            <a:prstGeom prst="rect">
              <a:avLst/>
            </a:prstGeom>
            <a:ln>
              <a:noFill/>
            </a:ln>
            <a:effectLst/>
          </p:spPr>
        </p:pic>
        <p:pic>
          <p:nvPicPr>
            <p:cNvPr id="104" name=""/>
            <p:cNvPicPr/>
            <p:nvPr/>
          </p:nvPicPr>
          <p:blipFill>
            <a:blip r:embed="rId7">
              <a:extLst/>
            </a:blip>
            <a:stretch>
              <a:fillRect/>
            </a:stretch>
          </p:blipFill>
          <p:spPr>
            <a:xfrm>
              <a:off x="-101600" y="-101600"/>
              <a:ext cx="1346200" cy="6680200"/>
            </a:xfrm>
            <a:prstGeom prst="rect">
              <a:avLst/>
            </a:prstGeom>
            <a:effectLst/>
          </p:spPr>
        </p:pic>
      </p:grpSp>
      <p:grpSp>
        <p:nvGrpSpPr>
          <p:cNvPr id="109" name="Group 109"/>
          <p:cNvGrpSpPr/>
          <p:nvPr/>
        </p:nvGrpSpPr>
        <p:grpSpPr>
          <a:xfrm>
            <a:off x="5552690" y="4578396"/>
            <a:ext cx="3238501" cy="1498601"/>
            <a:chOff x="-101600" y="-101600"/>
            <a:chExt cx="3238500" cy="1498600"/>
          </a:xfrm>
        </p:grpSpPr>
        <p:pic>
          <p:nvPicPr>
            <p:cNvPr id="108" name="pasted-image.pdf"/>
            <p:cNvPicPr/>
            <p:nvPr/>
          </p:nvPicPr>
          <p:blipFill>
            <a:blip r:embed="rId8">
              <a:extLst/>
            </a:blip>
            <a:stretch>
              <a:fillRect/>
            </a:stretch>
          </p:blipFill>
          <p:spPr>
            <a:xfrm>
              <a:off x="0" y="0"/>
              <a:ext cx="3035300" cy="1308100"/>
            </a:xfrm>
            <a:prstGeom prst="rect">
              <a:avLst/>
            </a:prstGeom>
            <a:ln>
              <a:noFill/>
            </a:ln>
            <a:effectLst/>
          </p:spPr>
        </p:pic>
        <p:pic>
          <p:nvPicPr>
            <p:cNvPr id="107" name=""/>
            <p:cNvPicPr/>
            <p:nvPr/>
          </p:nvPicPr>
          <p:blipFill>
            <a:blip r:embed="rId9">
              <a:extLst/>
            </a:blip>
            <a:stretch>
              <a:fillRect/>
            </a:stretch>
          </p:blipFill>
          <p:spPr>
            <a:xfrm>
              <a:off x="-101600" y="-101600"/>
              <a:ext cx="3238500" cy="1498600"/>
            </a:xfrm>
            <a:prstGeom prst="rect">
              <a:avLst/>
            </a:prstGeom>
            <a:effectLst/>
          </p:spPr>
        </p:pic>
      </p:grpSp>
      <p:sp>
        <p:nvSpPr>
          <p:cNvPr id="110" name="Shape 110"/>
          <p:cNvSpPr/>
          <p:nvPr>
            <p:ph type="body" idx="4294967295"/>
          </p:nvPr>
        </p:nvSpPr>
        <p:spPr>
          <a:xfrm>
            <a:off x="5470539" y="6898344"/>
            <a:ext cx="5622058" cy="2261888"/>
          </a:xfrm>
          <a:prstGeom prst="rect">
            <a:avLst/>
          </a:prstGeom>
        </p:spPr>
        <p:txBody>
          <a:bodyPr/>
          <a:lstStyle/>
          <a:p>
            <a:pPr lvl="0">
              <a:defRPr sz="1800">
                <a:solidFill>
                  <a:srgbClr val="000000"/>
                </a:solidFill>
              </a:defRPr>
            </a:pPr>
            <a:r>
              <a:rPr sz="4000">
                <a:solidFill>
                  <a:srgbClr val="72675A"/>
                </a:solidFill>
              </a:rPr>
              <a:t>These are detected potential skin areas</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2" name="pasted-image.pdf"/>
          <p:cNvPicPr/>
          <p:nvPr/>
        </p:nvPicPr>
        <p:blipFill>
          <a:blip r:embed="rId2">
            <a:extLst/>
          </a:blip>
          <a:stretch>
            <a:fillRect/>
          </a:stretch>
        </p:blipFill>
        <p:spPr>
          <a:xfrm>
            <a:off x="1882971" y="819978"/>
            <a:ext cx="3244723" cy="5032234"/>
          </a:xfrm>
          <a:prstGeom prst="rect">
            <a:avLst/>
          </a:prstGeom>
          <a:ln w="12700">
            <a:miter lim="400000"/>
          </a:ln>
        </p:spPr>
      </p:pic>
      <p:pic>
        <p:nvPicPr>
          <p:cNvPr id="113" name="pasted-image.pdf"/>
          <p:cNvPicPr/>
          <p:nvPr/>
        </p:nvPicPr>
        <p:blipFill>
          <a:blip r:embed="rId3">
            <a:extLst/>
          </a:blip>
          <a:stretch>
            <a:fillRect/>
          </a:stretch>
        </p:blipFill>
        <p:spPr>
          <a:xfrm>
            <a:off x="6603441" y="819978"/>
            <a:ext cx="5032235" cy="5032234"/>
          </a:xfrm>
          <a:prstGeom prst="rect">
            <a:avLst/>
          </a:prstGeom>
          <a:ln w="12700">
            <a:miter lim="400000"/>
          </a:ln>
        </p:spPr>
      </p:pic>
      <p:sp>
        <p:nvSpPr>
          <p:cNvPr id="114" name="Shape 114"/>
          <p:cNvSpPr/>
          <p:nvPr>
            <p:ph type="body" idx="4294967295"/>
          </p:nvPr>
        </p:nvSpPr>
        <p:spPr>
          <a:xfrm>
            <a:off x="1110363" y="5967519"/>
            <a:ext cx="11266774" cy="3092777"/>
          </a:xfrm>
          <a:prstGeom prst="rect">
            <a:avLst/>
          </a:prstGeom>
        </p:spPr>
        <p:txBody>
          <a:bodyPr/>
          <a:lstStyle/>
          <a:p>
            <a:pPr lvl="0" marL="314325" indent="-314325" defTabSz="438150">
              <a:spcBef>
                <a:spcPts val="2800"/>
              </a:spcBef>
              <a:defRPr sz="1800">
                <a:solidFill>
                  <a:srgbClr val="000000"/>
                </a:solidFill>
              </a:defRPr>
            </a:pPr>
            <a:endParaRPr sz="3150">
              <a:solidFill>
                <a:srgbClr val="72675A"/>
              </a:solidFill>
            </a:endParaRPr>
          </a:p>
          <a:p>
            <a:pPr lvl="0" marL="314325" indent="-314325" defTabSz="438150">
              <a:spcBef>
                <a:spcPts val="2800"/>
              </a:spcBef>
              <a:defRPr sz="1800">
                <a:solidFill>
                  <a:srgbClr val="000000"/>
                </a:solidFill>
              </a:defRPr>
            </a:pPr>
            <a:r>
              <a:rPr sz="3150">
                <a:solidFill>
                  <a:srgbClr val="72675A"/>
                </a:solidFill>
              </a:rPr>
              <a:t>Find the areas within 0.8 - 2.0 ratio (height to width)</a:t>
            </a:r>
            <a:endParaRPr sz="3150">
              <a:solidFill>
                <a:srgbClr val="72675A"/>
              </a:solidFill>
            </a:endParaRPr>
          </a:p>
          <a:p>
            <a:pPr lvl="0" marL="314325" indent="-314325" defTabSz="438150">
              <a:spcBef>
                <a:spcPts val="2800"/>
              </a:spcBef>
              <a:defRPr sz="1800">
                <a:solidFill>
                  <a:srgbClr val="000000"/>
                </a:solidFill>
              </a:defRPr>
            </a:pPr>
            <a:r>
              <a:rPr sz="3150">
                <a:solidFill>
                  <a:srgbClr val="72675A"/>
                </a:solidFill>
              </a:rPr>
              <a:t>copy these areas to a square space, because the detector could only deal with 24 by 24 square images in gray scale</a:t>
            </a:r>
            <a:endParaRPr sz="3150">
              <a:solidFill>
                <a:srgbClr val="72675A"/>
              </a:solidFill>
            </a:endParaRP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 name="Shape 116"/>
          <p:cNvSpPr/>
          <p:nvPr/>
        </p:nvSpPr>
        <p:spPr>
          <a:xfrm>
            <a:off x="486085" y="4181883"/>
            <a:ext cx="12032630"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vl1pPr>
          </a:lstStyle>
          <a:p>
            <a:pPr lvl="0">
              <a:defRPr sz="1800">
                <a:solidFill>
                  <a:srgbClr val="000000"/>
                </a:solidFill>
              </a:defRPr>
            </a:pPr>
            <a:r>
              <a:rPr sz="2800">
                <a:solidFill>
                  <a:srgbClr val="72675A"/>
                </a:solidFill>
              </a:rPr>
              <a:t>Crop 90%, 80%, 70%, 60%  square parts of this image, to eliminate the neck part</a:t>
            </a:r>
          </a:p>
        </p:txBody>
      </p:sp>
      <p:pic>
        <p:nvPicPr>
          <p:cNvPr id="117" name="pasted-image.pdf"/>
          <p:cNvPicPr/>
          <p:nvPr/>
        </p:nvPicPr>
        <p:blipFill>
          <a:blip r:embed="rId2">
            <a:extLst/>
          </a:blip>
          <a:stretch>
            <a:fillRect/>
          </a:stretch>
        </p:blipFill>
        <p:spPr>
          <a:xfrm>
            <a:off x="813661" y="312263"/>
            <a:ext cx="3705029" cy="3697129"/>
          </a:xfrm>
          <a:prstGeom prst="rect">
            <a:avLst/>
          </a:prstGeom>
          <a:ln w="12700">
            <a:miter lim="400000"/>
          </a:ln>
        </p:spPr>
      </p:pic>
      <p:pic>
        <p:nvPicPr>
          <p:cNvPr id="118" name="pasted-image.pdf"/>
          <p:cNvPicPr/>
          <p:nvPr/>
        </p:nvPicPr>
        <p:blipFill>
          <a:blip r:embed="rId3">
            <a:extLst/>
          </a:blip>
          <a:stretch>
            <a:fillRect/>
          </a:stretch>
        </p:blipFill>
        <p:spPr>
          <a:xfrm>
            <a:off x="4579563" y="622923"/>
            <a:ext cx="3098152" cy="3075809"/>
          </a:xfrm>
          <a:prstGeom prst="rect">
            <a:avLst/>
          </a:prstGeom>
          <a:ln w="12700">
            <a:miter lim="400000"/>
          </a:ln>
        </p:spPr>
      </p:pic>
      <p:pic>
        <p:nvPicPr>
          <p:cNvPr id="119" name="pasted-image.pdf"/>
          <p:cNvPicPr/>
          <p:nvPr/>
        </p:nvPicPr>
        <p:blipFill>
          <a:blip r:embed="rId4">
            <a:extLst/>
          </a:blip>
          <a:stretch>
            <a:fillRect/>
          </a:stretch>
        </p:blipFill>
        <p:spPr>
          <a:xfrm>
            <a:off x="7742451" y="842021"/>
            <a:ext cx="2652106" cy="2637613"/>
          </a:xfrm>
          <a:prstGeom prst="rect">
            <a:avLst/>
          </a:prstGeom>
          <a:ln w="12700">
            <a:miter lim="400000"/>
          </a:ln>
        </p:spPr>
      </p:pic>
      <p:pic>
        <p:nvPicPr>
          <p:cNvPr id="120" name="pasted-image.pdf"/>
          <p:cNvPicPr/>
          <p:nvPr/>
        </p:nvPicPr>
        <p:blipFill>
          <a:blip r:embed="rId5">
            <a:extLst/>
          </a:blip>
          <a:stretch>
            <a:fillRect/>
          </a:stretch>
        </p:blipFill>
        <p:spPr>
          <a:xfrm>
            <a:off x="10459293" y="1121952"/>
            <a:ext cx="2091111" cy="2077750"/>
          </a:xfrm>
          <a:prstGeom prst="rect">
            <a:avLst/>
          </a:prstGeom>
          <a:ln w="12700">
            <a:miter lim="400000"/>
          </a:ln>
        </p:spPr>
      </p:pic>
      <p:pic>
        <p:nvPicPr>
          <p:cNvPr id="121" name="pasted-image.pdf"/>
          <p:cNvPicPr/>
          <p:nvPr/>
        </p:nvPicPr>
        <p:blipFill>
          <a:blip r:embed="rId6">
            <a:extLst/>
          </a:blip>
          <a:stretch>
            <a:fillRect/>
          </a:stretch>
        </p:blipFill>
        <p:spPr>
          <a:xfrm>
            <a:off x="1761282" y="5411183"/>
            <a:ext cx="1841501" cy="1841501"/>
          </a:xfrm>
          <a:prstGeom prst="rect">
            <a:avLst/>
          </a:prstGeom>
          <a:ln w="12700">
            <a:miter lim="400000"/>
          </a:ln>
        </p:spPr>
      </p:pic>
      <p:pic>
        <p:nvPicPr>
          <p:cNvPr id="122" name="pasted-image.pdf"/>
          <p:cNvPicPr/>
          <p:nvPr/>
        </p:nvPicPr>
        <p:blipFill>
          <a:blip r:embed="rId7">
            <a:extLst/>
          </a:blip>
          <a:stretch>
            <a:fillRect/>
          </a:stretch>
        </p:blipFill>
        <p:spPr>
          <a:xfrm>
            <a:off x="3661941" y="5417533"/>
            <a:ext cx="1828801" cy="1828801"/>
          </a:xfrm>
          <a:prstGeom prst="rect">
            <a:avLst/>
          </a:prstGeom>
          <a:ln w="12700">
            <a:miter lim="400000"/>
          </a:ln>
        </p:spPr>
      </p:pic>
      <p:pic>
        <p:nvPicPr>
          <p:cNvPr id="123" name="pasted-image.pdf"/>
          <p:cNvPicPr/>
          <p:nvPr/>
        </p:nvPicPr>
        <p:blipFill>
          <a:blip r:embed="rId8">
            <a:extLst/>
          </a:blip>
          <a:stretch>
            <a:fillRect/>
          </a:stretch>
        </p:blipFill>
        <p:spPr>
          <a:xfrm>
            <a:off x="5549900" y="5417533"/>
            <a:ext cx="1816100" cy="1828801"/>
          </a:xfrm>
          <a:prstGeom prst="rect">
            <a:avLst/>
          </a:prstGeom>
          <a:ln w="12700">
            <a:miter lim="400000"/>
          </a:ln>
        </p:spPr>
      </p:pic>
      <p:pic>
        <p:nvPicPr>
          <p:cNvPr id="124" name="pasted-image.pdf"/>
          <p:cNvPicPr/>
          <p:nvPr/>
        </p:nvPicPr>
        <p:blipFill>
          <a:blip r:embed="rId9">
            <a:extLst/>
          </a:blip>
          <a:stretch>
            <a:fillRect/>
          </a:stretch>
        </p:blipFill>
        <p:spPr>
          <a:xfrm>
            <a:off x="7425159" y="5392133"/>
            <a:ext cx="1930401" cy="1879601"/>
          </a:xfrm>
          <a:prstGeom prst="rect">
            <a:avLst/>
          </a:prstGeom>
          <a:ln w="12700">
            <a:miter lim="400000"/>
          </a:ln>
        </p:spPr>
      </p:pic>
      <p:pic>
        <p:nvPicPr>
          <p:cNvPr id="125" name="pasted-image.pdf"/>
          <p:cNvPicPr/>
          <p:nvPr/>
        </p:nvPicPr>
        <p:blipFill>
          <a:blip r:embed="rId10">
            <a:extLst/>
          </a:blip>
          <a:stretch>
            <a:fillRect/>
          </a:stretch>
        </p:blipFill>
        <p:spPr>
          <a:xfrm>
            <a:off x="9414717" y="5417533"/>
            <a:ext cx="1828801" cy="1828801"/>
          </a:xfrm>
          <a:prstGeom prst="rect">
            <a:avLst/>
          </a:prstGeom>
          <a:ln w="12700">
            <a:miter lim="400000"/>
          </a:ln>
        </p:spPr>
      </p:pic>
      <p:sp>
        <p:nvSpPr>
          <p:cNvPr id="126" name="Shape 126"/>
          <p:cNvSpPr/>
          <p:nvPr/>
        </p:nvSpPr>
        <p:spPr>
          <a:xfrm>
            <a:off x="3171577" y="7839859"/>
            <a:ext cx="6572747"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lvl="0">
              <a:defRPr sz="1800">
                <a:solidFill>
                  <a:srgbClr val="000000"/>
                </a:solidFill>
              </a:defRPr>
            </a:pPr>
            <a:r>
              <a:rPr sz="2800">
                <a:solidFill>
                  <a:srgbClr val="72675A"/>
                </a:solidFill>
              </a:rPr>
              <a:t>resize the 5 images to 12 by 12 image patches</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lvl="0">
              <a:defRPr cap="none" spc="0" sz="1800">
                <a:solidFill>
                  <a:srgbClr val="000000"/>
                </a:solidFill>
                <a:effectLst/>
              </a:defRPr>
            </a:pPr>
            <a:r>
              <a:rPr cap="all" spc="232" sz="5800">
                <a:solidFill>
                  <a:srgbClr val="EBEBEB"/>
                </a:solidFill>
                <a:effectLst>
                  <a:outerShdw sx="100000" sy="100000" kx="0" ky="0" algn="b" rotWithShape="0" blurRad="25400" dist="25400" dir="16200000">
                    <a:srgbClr val="000000">
                      <a:alpha val="50000"/>
                    </a:srgbClr>
                  </a:outerShdw>
                </a:effectLst>
              </a:rPr>
              <a:t>the end</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 name="Shape 41"/>
          <p:cNvSpPr/>
          <p:nvPr>
            <p:ph type="title"/>
          </p:nvPr>
        </p:nvSpPr>
        <p:spPr>
          <a:xfrm>
            <a:off x="927100" y="317500"/>
            <a:ext cx="11176000" cy="1778000"/>
          </a:xfrm>
          <a:prstGeom prst="rect">
            <a:avLst/>
          </a:prstGeom>
        </p:spPr>
        <p:txBody>
          <a:bodyPr/>
          <a:lstStyle/>
          <a:p>
            <a:pPr lvl="0">
              <a:defRPr sz="1800">
                <a:solidFill>
                  <a:srgbClr val="000000"/>
                </a:solidFill>
              </a:defRPr>
            </a:pPr>
            <a:r>
              <a:rPr sz="5800">
                <a:solidFill>
                  <a:srgbClr val="817463"/>
                </a:solidFill>
              </a:rPr>
              <a:t>Part I: </a:t>
            </a:r>
            <a:endParaRPr sz="5800">
              <a:solidFill>
                <a:srgbClr val="817463"/>
              </a:solidFill>
            </a:endParaRPr>
          </a:p>
          <a:p>
            <a:pPr lvl="0">
              <a:defRPr sz="1800">
                <a:solidFill>
                  <a:srgbClr val="000000"/>
                </a:solidFill>
              </a:defRPr>
            </a:pPr>
            <a:r>
              <a:rPr sz="5800">
                <a:solidFill>
                  <a:srgbClr val="817463"/>
                </a:solidFill>
              </a:rPr>
              <a:t>Face Tracking Process</a:t>
            </a:r>
          </a:p>
        </p:txBody>
      </p:sp>
      <p:sp>
        <p:nvSpPr>
          <p:cNvPr id="42" name="Shape 42"/>
          <p:cNvSpPr/>
          <p:nvPr>
            <p:ph type="body" idx="1"/>
          </p:nvPr>
        </p:nvSpPr>
        <p:spPr>
          <a:prstGeom prst="rect">
            <a:avLst/>
          </a:prstGeom>
        </p:spPr>
        <p:txBody>
          <a:bodyPr/>
          <a:lstStyle/>
          <a:p>
            <a:pPr lvl="0">
              <a:defRPr sz="1800">
                <a:solidFill>
                  <a:srgbClr val="000000"/>
                </a:solidFill>
              </a:defRPr>
            </a:pPr>
            <a:r>
              <a:rPr sz="4000">
                <a:solidFill>
                  <a:srgbClr val="72675A"/>
                </a:solidFill>
              </a:rPr>
              <a:t>Extract every frame from video we need to handle</a:t>
            </a:r>
            <a:endParaRPr sz="4000">
              <a:solidFill>
                <a:srgbClr val="72675A"/>
              </a:solidFill>
            </a:endParaRPr>
          </a:p>
          <a:p>
            <a:pPr lvl="0">
              <a:defRPr sz="1800">
                <a:solidFill>
                  <a:srgbClr val="000000"/>
                </a:solidFill>
              </a:defRPr>
            </a:pPr>
            <a:r>
              <a:rPr sz="4000">
                <a:solidFill>
                  <a:srgbClr val="72675A"/>
                </a:solidFill>
              </a:rPr>
              <a:t>For every frame, detect the face area</a:t>
            </a:r>
            <a:endParaRPr sz="4000">
              <a:solidFill>
                <a:srgbClr val="72675A"/>
              </a:solidFill>
            </a:endParaRPr>
          </a:p>
          <a:p>
            <a:pPr lvl="0">
              <a:defRPr sz="1800">
                <a:solidFill>
                  <a:srgbClr val="000000"/>
                </a:solidFill>
              </a:defRPr>
            </a:pPr>
            <a:r>
              <a:rPr sz="4000">
                <a:solidFill>
                  <a:srgbClr val="72675A"/>
                </a:solidFill>
              </a:rPr>
              <a:t>Draw the face area</a:t>
            </a:r>
            <a:endParaRPr sz="4000">
              <a:solidFill>
                <a:srgbClr val="72675A"/>
              </a:solidFill>
            </a:endParaRPr>
          </a:p>
          <a:p>
            <a:pPr lvl="0">
              <a:defRPr sz="1800">
                <a:solidFill>
                  <a:srgbClr val="000000"/>
                </a:solidFill>
              </a:defRPr>
            </a:pPr>
            <a:r>
              <a:rPr sz="4000">
                <a:solidFill>
                  <a:srgbClr val="72675A"/>
                </a:solidFill>
              </a:rPr>
              <a:t>Reconnect these frame to output a new video</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title"/>
          </p:nvPr>
        </p:nvSpPr>
        <p:spPr>
          <a:prstGeom prst="rect">
            <a:avLst/>
          </a:prstGeom>
        </p:spPr>
        <p:txBody>
          <a:bodyPr/>
          <a:lstStyle/>
          <a:p>
            <a:pPr lvl="0">
              <a:defRPr sz="1800">
                <a:solidFill>
                  <a:srgbClr val="000000"/>
                </a:solidFill>
              </a:defRPr>
            </a:pPr>
            <a:r>
              <a:rPr sz="5800">
                <a:solidFill>
                  <a:srgbClr val="817463"/>
                </a:solidFill>
              </a:rPr>
              <a:t>Part II: </a:t>
            </a:r>
            <a:endParaRPr sz="5800">
              <a:solidFill>
                <a:srgbClr val="817463"/>
              </a:solidFill>
            </a:endParaRPr>
          </a:p>
          <a:p>
            <a:pPr lvl="0">
              <a:defRPr sz="1800">
                <a:solidFill>
                  <a:srgbClr val="000000"/>
                </a:solidFill>
              </a:defRPr>
            </a:pPr>
            <a:r>
              <a:rPr sz="5800">
                <a:solidFill>
                  <a:srgbClr val="817463"/>
                </a:solidFill>
              </a:rPr>
              <a:t>Boosted Cascade of Simple Features</a:t>
            </a:r>
          </a:p>
        </p:txBody>
      </p:sp>
      <p:sp>
        <p:nvSpPr>
          <p:cNvPr id="45" name="Shape 45"/>
          <p:cNvSpPr/>
          <p:nvPr/>
        </p:nvSpPr>
        <p:spPr>
          <a:xfrm>
            <a:off x="1747242" y="2473308"/>
            <a:ext cx="10347815" cy="480698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marL="419100" indent="-419100" algn="l">
              <a:spcBef>
                <a:spcPts val="3800"/>
              </a:spcBef>
              <a:buSzPct val="100000"/>
              <a:buChar char="•"/>
              <a:defRPr sz="1800">
                <a:solidFill>
                  <a:srgbClr val="000000"/>
                </a:solidFill>
              </a:defRPr>
            </a:pPr>
            <a:r>
              <a:rPr sz="4000">
                <a:solidFill>
                  <a:srgbClr val="72675A"/>
                </a:solidFill>
              </a:rPr>
              <a:t>Pre-processing train images </a:t>
            </a:r>
            <a:endParaRPr sz="4000">
              <a:solidFill>
                <a:srgbClr val="72675A"/>
              </a:solidFill>
            </a:endParaRPr>
          </a:p>
          <a:p>
            <a:pPr lvl="0" marL="419100" indent="-419100" algn="l">
              <a:spcBef>
                <a:spcPts val="3800"/>
              </a:spcBef>
              <a:buSzPct val="100000"/>
              <a:buChar char="•"/>
              <a:defRPr sz="1800">
                <a:solidFill>
                  <a:srgbClr val="000000"/>
                </a:solidFill>
              </a:defRPr>
            </a:pPr>
            <a:r>
              <a:rPr sz="4000">
                <a:solidFill>
                  <a:srgbClr val="72675A"/>
                </a:solidFill>
              </a:rPr>
              <a:t>Features: Haar-like features</a:t>
            </a:r>
            <a:endParaRPr sz="4000">
              <a:solidFill>
                <a:srgbClr val="72675A"/>
              </a:solidFill>
            </a:endParaRPr>
          </a:p>
          <a:p>
            <a:pPr lvl="0" marL="419100" indent="-419100" algn="l">
              <a:spcBef>
                <a:spcPts val="3800"/>
              </a:spcBef>
              <a:buSzPct val="100000"/>
              <a:buChar char="•"/>
              <a:defRPr sz="1800">
                <a:solidFill>
                  <a:srgbClr val="000000"/>
                </a:solidFill>
              </a:defRPr>
            </a:pPr>
            <a:r>
              <a:rPr sz="4000">
                <a:solidFill>
                  <a:srgbClr val="72675A"/>
                </a:solidFill>
              </a:rPr>
              <a:t>Boosting Algorithm</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lstStyle/>
          <a:p>
            <a:pPr lvl="0">
              <a:defRPr sz="1800">
                <a:solidFill>
                  <a:srgbClr val="000000"/>
                </a:solidFill>
              </a:defRPr>
            </a:pPr>
            <a:r>
              <a:rPr sz="5800">
                <a:solidFill>
                  <a:srgbClr val="817463"/>
                </a:solidFill>
              </a:rPr>
              <a:t>Pre-processing train images</a:t>
            </a:r>
          </a:p>
        </p:txBody>
      </p:sp>
      <p:sp>
        <p:nvSpPr>
          <p:cNvPr id="48" name="Shape 48"/>
          <p:cNvSpPr/>
          <p:nvPr>
            <p:ph type="body" idx="1"/>
          </p:nvPr>
        </p:nvSpPr>
        <p:spPr>
          <a:xfrm>
            <a:off x="914400" y="3021663"/>
            <a:ext cx="11176000" cy="6046137"/>
          </a:xfrm>
          <a:prstGeom prst="rect">
            <a:avLst/>
          </a:prstGeom>
        </p:spPr>
        <p:txBody>
          <a:bodyPr/>
          <a:lstStyle/>
          <a:p>
            <a:pPr lvl="0">
              <a:defRPr sz="1800">
                <a:solidFill>
                  <a:srgbClr val="000000"/>
                </a:solidFill>
              </a:defRPr>
            </a:pPr>
            <a:r>
              <a:rPr sz="4000">
                <a:solidFill>
                  <a:srgbClr val="72675A"/>
                </a:solidFill>
              </a:rPr>
              <a:t>Pre-processing stages for face detector training: </a:t>
            </a:r>
            <a:endParaRPr sz="4000">
              <a:solidFill>
                <a:srgbClr val="72675A"/>
              </a:solidFill>
            </a:endParaRPr>
          </a:p>
          <a:p>
            <a:pPr lvl="0">
              <a:defRPr sz="1800">
                <a:solidFill>
                  <a:srgbClr val="000000"/>
                </a:solidFill>
              </a:defRPr>
            </a:pPr>
            <a:r>
              <a:rPr sz="4000">
                <a:solidFill>
                  <a:srgbClr val="72675A"/>
                </a:solidFill>
              </a:rPr>
              <a:t>(a) using images with faces to generate face examples; </a:t>
            </a:r>
            <a:endParaRPr sz="4000">
              <a:solidFill>
                <a:srgbClr val="72675A"/>
              </a:solidFill>
            </a:endParaRPr>
          </a:p>
          <a:p>
            <a:pPr lvl="0">
              <a:defRPr sz="1800">
                <a:solidFill>
                  <a:srgbClr val="000000"/>
                </a:solidFill>
              </a:defRPr>
            </a:pPr>
            <a:r>
              <a:rPr sz="4000">
                <a:solidFill>
                  <a:srgbClr val="72675A"/>
                </a:solidFill>
              </a:rPr>
              <a:t>(b) using images without faces to generate non-face examples; </a:t>
            </a:r>
            <a:endParaRPr sz="4000">
              <a:solidFill>
                <a:srgbClr val="72675A"/>
              </a:solidFill>
            </a:endParaRPr>
          </a:p>
          <a:p>
            <a:pPr lvl="0">
              <a:defRPr sz="1800">
                <a:solidFill>
                  <a:srgbClr val="000000"/>
                </a:solidFill>
              </a:defRPr>
            </a:pPr>
            <a:r>
              <a:rPr sz="4000">
                <a:solidFill>
                  <a:srgbClr val="72675A"/>
                </a:solidFill>
              </a:rPr>
              <a:t>(c) resize all of the images into 12x12 pixels; </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2" name="Group 52"/>
          <p:cNvGrpSpPr/>
          <p:nvPr/>
        </p:nvGrpSpPr>
        <p:grpSpPr>
          <a:xfrm>
            <a:off x="6805402" y="2797618"/>
            <a:ext cx="5473402" cy="5588001"/>
            <a:chOff x="-101600" y="-101600"/>
            <a:chExt cx="5473400" cy="5588000"/>
          </a:xfrm>
        </p:grpSpPr>
        <p:pic>
          <p:nvPicPr>
            <p:cNvPr id="51" name="pasted-image.png"/>
            <p:cNvPicPr/>
            <p:nvPr/>
          </p:nvPicPr>
          <p:blipFill>
            <a:blip r:embed="rId2">
              <a:extLst/>
            </a:blip>
            <a:srcRect l="1886" t="0" r="1886" b="0"/>
            <a:stretch>
              <a:fillRect/>
            </a:stretch>
          </p:blipFill>
          <p:spPr>
            <a:xfrm>
              <a:off x="0" y="0"/>
              <a:ext cx="5270201" cy="5397500"/>
            </a:xfrm>
            <a:prstGeom prst="rect">
              <a:avLst/>
            </a:prstGeom>
            <a:ln>
              <a:noFill/>
            </a:ln>
            <a:effectLst/>
          </p:spPr>
        </p:pic>
        <p:pic>
          <p:nvPicPr>
            <p:cNvPr id="50" name=""/>
            <p:cNvPicPr/>
            <p:nvPr/>
          </p:nvPicPr>
          <p:blipFill>
            <a:blip r:embed="rId3">
              <a:extLst/>
            </a:blip>
            <a:stretch>
              <a:fillRect/>
            </a:stretch>
          </p:blipFill>
          <p:spPr>
            <a:xfrm>
              <a:off x="-101600" y="-101600"/>
              <a:ext cx="5473401" cy="5588000"/>
            </a:xfrm>
            <a:prstGeom prst="rect">
              <a:avLst/>
            </a:prstGeom>
            <a:effectLst/>
          </p:spPr>
        </p:pic>
      </p:grpSp>
      <p:sp>
        <p:nvSpPr>
          <p:cNvPr id="53" name="Shape 53"/>
          <p:cNvSpPr/>
          <p:nvPr>
            <p:ph type="title"/>
          </p:nvPr>
        </p:nvSpPr>
        <p:spPr>
          <a:prstGeom prst="rect">
            <a:avLst/>
          </a:prstGeom>
        </p:spPr>
        <p:txBody>
          <a:bodyPr/>
          <a:lstStyle/>
          <a:p>
            <a:pPr lvl="0">
              <a:defRPr sz="1800">
                <a:solidFill>
                  <a:srgbClr val="000000"/>
                </a:solidFill>
              </a:defRPr>
            </a:pPr>
            <a:r>
              <a:rPr sz="5800">
                <a:solidFill>
                  <a:srgbClr val="817463"/>
                </a:solidFill>
              </a:rPr>
              <a:t>Haar-like features</a:t>
            </a:r>
          </a:p>
        </p:txBody>
      </p:sp>
      <p:sp>
        <p:nvSpPr>
          <p:cNvPr id="54" name="Shape 54"/>
          <p:cNvSpPr/>
          <p:nvPr>
            <p:ph type="body" idx="1"/>
          </p:nvPr>
        </p:nvSpPr>
        <p:spPr>
          <a:xfrm>
            <a:off x="849078" y="2068220"/>
            <a:ext cx="6086179" cy="6465948"/>
          </a:xfrm>
          <a:prstGeom prst="rect">
            <a:avLst/>
          </a:prstGeom>
        </p:spPr>
        <p:txBody>
          <a:bodyPr/>
          <a:lstStyle/>
          <a:p>
            <a:pPr lvl="0" marL="274320" indent="-274320" defTabSz="467359">
              <a:spcBef>
                <a:spcPts val="3000"/>
              </a:spcBef>
              <a:defRPr sz="1800">
                <a:solidFill>
                  <a:srgbClr val="000000"/>
                </a:solidFill>
              </a:defRPr>
            </a:pPr>
            <a:endParaRPr sz="2720">
              <a:solidFill>
                <a:srgbClr val="72675A"/>
              </a:solidFill>
            </a:endParaRPr>
          </a:p>
          <a:p>
            <a:pPr lvl="0" marL="274320" indent="-274320" defTabSz="467359">
              <a:spcBef>
                <a:spcPts val="3000"/>
              </a:spcBef>
              <a:defRPr sz="1800">
                <a:solidFill>
                  <a:srgbClr val="000000"/>
                </a:solidFill>
              </a:defRPr>
            </a:pPr>
            <a:r>
              <a:rPr sz="2720">
                <a:solidFill>
                  <a:srgbClr val="72675A"/>
                </a:solidFill>
              </a:rPr>
              <a:t>Simple features used in boosting-based face detector (Viola and Jones 2004): </a:t>
            </a:r>
            <a:endParaRPr sz="2720">
              <a:solidFill>
                <a:srgbClr val="72675A"/>
              </a:solidFill>
            </a:endParaRPr>
          </a:p>
          <a:p>
            <a:pPr lvl="0" marL="274320" indent="-274320" defTabSz="467359">
              <a:spcBef>
                <a:spcPts val="3000"/>
              </a:spcBef>
              <a:defRPr sz="1800">
                <a:solidFill>
                  <a:srgbClr val="000000"/>
                </a:solidFill>
              </a:defRPr>
            </a:pPr>
            <a:r>
              <a:rPr sz="2720">
                <a:solidFill>
                  <a:srgbClr val="72675A"/>
                </a:solidFill>
              </a:rPr>
              <a:t>(a) difference of rectangle feature composed of 2–4 different rectangles (pixels inside the white rectangles are subtracted from the gray ones); </a:t>
            </a:r>
            <a:endParaRPr sz="2720">
              <a:solidFill>
                <a:srgbClr val="72675A"/>
              </a:solidFill>
            </a:endParaRPr>
          </a:p>
          <a:p>
            <a:pPr lvl="0" marL="274320" indent="-274320" defTabSz="467359">
              <a:spcBef>
                <a:spcPts val="3000"/>
              </a:spcBef>
              <a:defRPr sz="1800">
                <a:solidFill>
                  <a:srgbClr val="000000"/>
                </a:solidFill>
              </a:defRPr>
            </a:pPr>
            <a:r>
              <a:rPr sz="2720">
                <a:solidFill>
                  <a:srgbClr val="72675A"/>
                </a:solidFill>
              </a:rPr>
              <a:t>(b) the first and second features selected by AdaBoost. The first feature measures the differences in intensity between the eyes and the cheeks, the second one between the eyes and the bridge of the nose.</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lvl="0">
              <a:defRPr sz="1800">
                <a:solidFill>
                  <a:srgbClr val="000000"/>
                </a:solidFill>
              </a:defRPr>
            </a:pPr>
            <a:r>
              <a:rPr sz="5800">
                <a:solidFill>
                  <a:srgbClr val="817463"/>
                </a:solidFill>
              </a:rPr>
              <a:t>Adaptive Boosting Algorithm</a:t>
            </a:r>
          </a:p>
        </p:txBody>
      </p:sp>
      <p:grpSp>
        <p:nvGrpSpPr>
          <p:cNvPr id="59" name="Group 59"/>
          <p:cNvGrpSpPr/>
          <p:nvPr/>
        </p:nvGrpSpPr>
        <p:grpSpPr>
          <a:xfrm>
            <a:off x="1108489" y="1786967"/>
            <a:ext cx="5657116" cy="3912911"/>
            <a:chOff x="-101599" y="-101599"/>
            <a:chExt cx="5657114" cy="3912910"/>
          </a:xfrm>
        </p:grpSpPr>
        <p:pic>
          <p:nvPicPr>
            <p:cNvPr id="58" name="Screen Shot 2015-05-12 at 15.03.13.png"/>
            <p:cNvPicPr/>
            <p:nvPr/>
          </p:nvPicPr>
          <p:blipFill>
            <a:blip r:embed="rId2">
              <a:extLst/>
            </a:blip>
            <a:srcRect l="0" t="0" r="0" b="56566"/>
            <a:stretch>
              <a:fillRect/>
            </a:stretch>
          </p:blipFill>
          <p:spPr>
            <a:xfrm>
              <a:off x="0" y="0"/>
              <a:ext cx="5453914" cy="3722411"/>
            </a:xfrm>
            <a:prstGeom prst="rect">
              <a:avLst/>
            </a:prstGeom>
            <a:ln>
              <a:noFill/>
            </a:ln>
            <a:effectLst/>
          </p:spPr>
        </p:pic>
        <p:pic>
          <p:nvPicPr>
            <p:cNvPr id="57" name=""/>
            <p:cNvPicPr/>
            <p:nvPr/>
          </p:nvPicPr>
          <p:blipFill>
            <a:blip r:embed="rId3">
              <a:extLst/>
            </a:blip>
            <a:stretch>
              <a:fillRect/>
            </a:stretch>
          </p:blipFill>
          <p:spPr>
            <a:xfrm>
              <a:off x="-101600" y="-101600"/>
              <a:ext cx="5657115" cy="3912911"/>
            </a:xfrm>
            <a:prstGeom prst="rect">
              <a:avLst/>
            </a:prstGeom>
            <a:effectLst/>
          </p:spPr>
        </p:pic>
      </p:grpSp>
      <p:grpSp>
        <p:nvGrpSpPr>
          <p:cNvPr id="62" name="Group 62"/>
          <p:cNvGrpSpPr/>
          <p:nvPr/>
        </p:nvGrpSpPr>
        <p:grpSpPr>
          <a:xfrm>
            <a:off x="2053872" y="5773435"/>
            <a:ext cx="8972134" cy="2413611"/>
            <a:chOff x="-101600" y="-101600"/>
            <a:chExt cx="8972132" cy="2413609"/>
          </a:xfrm>
        </p:grpSpPr>
        <p:pic>
          <p:nvPicPr>
            <p:cNvPr id="61" name="Screen Shot 2015-05-12 at 15.04.58.png"/>
            <p:cNvPicPr/>
            <p:nvPr/>
          </p:nvPicPr>
          <p:blipFill>
            <a:blip r:embed="rId4">
              <a:extLst/>
            </a:blip>
            <a:stretch>
              <a:fillRect/>
            </a:stretch>
          </p:blipFill>
          <p:spPr>
            <a:xfrm>
              <a:off x="0" y="0"/>
              <a:ext cx="8768933" cy="2223110"/>
            </a:xfrm>
            <a:prstGeom prst="rect">
              <a:avLst/>
            </a:prstGeom>
            <a:ln>
              <a:noFill/>
            </a:ln>
            <a:effectLst/>
          </p:spPr>
        </p:pic>
        <p:pic>
          <p:nvPicPr>
            <p:cNvPr id="60" name=""/>
            <p:cNvPicPr/>
            <p:nvPr/>
          </p:nvPicPr>
          <p:blipFill>
            <a:blip r:embed="rId5">
              <a:extLst/>
            </a:blip>
            <a:stretch>
              <a:fillRect/>
            </a:stretch>
          </p:blipFill>
          <p:spPr>
            <a:xfrm>
              <a:off x="-101600" y="-101600"/>
              <a:ext cx="8972133" cy="2413610"/>
            </a:xfrm>
            <a:prstGeom prst="rect">
              <a:avLst/>
            </a:prstGeom>
            <a:effectLst/>
          </p:spPr>
        </p:pic>
      </p:grpSp>
      <p:grpSp>
        <p:nvGrpSpPr>
          <p:cNvPr id="65" name="Group 65"/>
          <p:cNvGrpSpPr/>
          <p:nvPr/>
        </p:nvGrpSpPr>
        <p:grpSpPr>
          <a:xfrm>
            <a:off x="7119383" y="1718399"/>
            <a:ext cx="4506433" cy="4050048"/>
            <a:chOff x="-101600" y="-101599"/>
            <a:chExt cx="4506431" cy="4050046"/>
          </a:xfrm>
        </p:grpSpPr>
        <p:pic>
          <p:nvPicPr>
            <p:cNvPr id="64" name="Screen Shot 2015-05-12 at 15.03.13.png"/>
            <p:cNvPicPr/>
            <p:nvPr/>
          </p:nvPicPr>
          <p:blipFill>
            <a:blip r:embed="rId2">
              <a:extLst/>
            </a:blip>
            <a:srcRect l="0" t="43602" r="1187" b="0"/>
            <a:stretch>
              <a:fillRect/>
            </a:stretch>
          </p:blipFill>
          <p:spPr>
            <a:xfrm>
              <a:off x="0" y="0"/>
              <a:ext cx="4303232" cy="3859547"/>
            </a:xfrm>
            <a:prstGeom prst="rect">
              <a:avLst/>
            </a:prstGeom>
            <a:ln>
              <a:noFill/>
            </a:ln>
            <a:effectLst/>
          </p:spPr>
        </p:pic>
        <p:pic>
          <p:nvPicPr>
            <p:cNvPr id="63" name=""/>
            <p:cNvPicPr/>
            <p:nvPr/>
          </p:nvPicPr>
          <p:blipFill>
            <a:blip r:embed="rId6">
              <a:extLst/>
            </a:blip>
            <a:stretch>
              <a:fillRect/>
            </a:stretch>
          </p:blipFill>
          <p:spPr>
            <a:xfrm>
              <a:off x="-101600" y="-101600"/>
              <a:ext cx="4506432" cy="4050048"/>
            </a:xfrm>
            <a:prstGeom prst="rect">
              <a:avLst/>
            </a:prstGeom>
            <a:effectLst/>
          </p:spPr>
        </p:pic>
      </p:grpSp>
      <p:sp>
        <p:nvSpPr>
          <p:cNvPr id="66" name="Shape 66"/>
          <p:cNvSpPr/>
          <p:nvPr/>
        </p:nvSpPr>
        <p:spPr>
          <a:xfrm>
            <a:off x="574198" y="8260602"/>
            <a:ext cx="12416702"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2400">
                <a:solidFill>
                  <a:srgbClr val="515151"/>
                </a:solidFill>
                <a:latin typeface="Bradley Hand ITC TT-Bold"/>
                <a:ea typeface="Bradley Hand ITC TT-Bold"/>
                <a:cs typeface="Bradley Hand ITC TT-Bold"/>
                <a:sym typeface="Bradley Hand ITC TT-Bold"/>
              </a:rPr>
              <a:t>P. Viola and M. Jones. </a:t>
            </a:r>
            <a:endParaRPr sz="2400">
              <a:solidFill>
                <a:srgbClr val="515151"/>
              </a:solidFill>
              <a:latin typeface="Bradley Hand ITC TT-Bold"/>
              <a:ea typeface="Bradley Hand ITC TT-Bold"/>
              <a:cs typeface="Bradley Hand ITC TT-Bold"/>
              <a:sym typeface="Bradley Hand ITC TT-Bold"/>
            </a:endParaRPr>
          </a:p>
          <a:p>
            <a:pPr lvl="0">
              <a:defRPr sz="1800">
                <a:solidFill>
                  <a:srgbClr val="000000"/>
                </a:solidFill>
              </a:defRPr>
            </a:pPr>
            <a:r>
              <a:rPr sz="2400">
                <a:solidFill>
                  <a:srgbClr val="668451"/>
                </a:solidFill>
                <a:latin typeface="Bradley Hand ITC TT-Bold"/>
                <a:ea typeface="Bradley Hand ITC TT-Bold"/>
                <a:cs typeface="Bradley Hand ITC TT-Bold"/>
                <a:sym typeface="Bradley Hand ITC TT-Bold"/>
              </a:rPr>
              <a:t>Rapid object detection using a boosted cascade of simple features.</a:t>
            </a:r>
            <a:r>
              <a:rPr sz="2400">
                <a:solidFill>
                  <a:srgbClr val="515151"/>
                </a:solidFill>
                <a:latin typeface="Bradley Hand ITC TT-Bold"/>
                <a:ea typeface="Bradley Hand ITC TT-Bold"/>
                <a:cs typeface="Bradley Hand ITC TT-Bold"/>
                <a:sym typeface="Bradley Hand ITC TT-Bold"/>
              </a:rPr>
              <a:t> CVPR 2001. </a:t>
            </a:r>
            <a:endParaRPr sz="2400">
              <a:solidFill>
                <a:srgbClr val="515151"/>
              </a:solidFill>
              <a:latin typeface="Bradley Hand ITC TT-Bold"/>
              <a:ea typeface="Bradley Hand ITC TT-Bold"/>
              <a:cs typeface="Bradley Hand ITC TT-Bold"/>
              <a:sym typeface="Bradley Hand ITC TT-Bold"/>
            </a:endParaRPr>
          </a:p>
        </p:txBody>
      </p:sp>
      <p:sp>
        <p:nvSpPr>
          <p:cNvPr id="67" name="Shape 67"/>
          <p:cNvSpPr/>
          <p:nvPr/>
        </p:nvSpPr>
        <p:spPr>
          <a:xfrm>
            <a:off x="1585719" y="9084176"/>
            <a:ext cx="990844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2400">
                <a:solidFill>
                  <a:srgbClr val="515151"/>
                </a:solidFill>
                <a:latin typeface="Bradley Hand ITC TT-Bold"/>
                <a:ea typeface="Bradley Hand ITC TT-Bold"/>
                <a:cs typeface="Bradley Hand ITC TT-Bold"/>
                <a:sym typeface="Bradley Hand ITC TT-Bold"/>
              </a:rPr>
              <a:t>P. Viola and M. Jones. </a:t>
            </a:r>
            <a:r>
              <a:rPr sz="2400">
                <a:solidFill>
                  <a:srgbClr val="668451"/>
                </a:solidFill>
                <a:latin typeface="Bradley Hand ITC TT-Bold"/>
                <a:ea typeface="Bradley Hand ITC TT-Bold"/>
                <a:cs typeface="Bradley Hand ITC TT-Bold"/>
                <a:sym typeface="Bradley Hand ITC TT-Bold"/>
              </a:rPr>
              <a:t>Robust real-time face detection</a:t>
            </a:r>
            <a:r>
              <a:rPr sz="2400">
                <a:solidFill>
                  <a:srgbClr val="515151"/>
                </a:solidFill>
                <a:latin typeface="Bradley Hand ITC TT-Bold"/>
                <a:ea typeface="Bradley Hand ITC TT-Bold"/>
                <a:cs typeface="Bradley Hand ITC TT-Bold"/>
                <a:sym typeface="Bradley Hand ITC TT-Bold"/>
              </a:rPr>
              <a:t>. IJCV 57(2), 2004. </a:t>
            </a:r>
            <a:endParaRPr sz="2400">
              <a:solidFill>
                <a:srgbClr val="515151"/>
              </a:solidFill>
              <a:latin typeface="Bradley Hand ITC TT-Bold"/>
              <a:ea typeface="Bradley Hand ITC TT-Bold"/>
              <a:cs typeface="Bradley Hand ITC TT-Bold"/>
              <a:sym typeface="Bradley Hand ITC TT-Bold"/>
            </a:endParaRP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title"/>
          </p:nvPr>
        </p:nvSpPr>
        <p:spPr>
          <a:xfrm>
            <a:off x="705551" y="244109"/>
            <a:ext cx="11593698" cy="1924782"/>
          </a:xfrm>
          <a:prstGeom prst="rect">
            <a:avLst/>
          </a:prstGeom>
        </p:spPr>
        <p:txBody>
          <a:bodyPr/>
          <a:lstStyle/>
          <a:p>
            <a:pPr lvl="0" defTabSz="519937">
              <a:defRPr sz="1800">
                <a:solidFill>
                  <a:srgbClr val="000000"/>
                </a:solidFill>
              </a:defRPr>
            </a:pPr>
            <a:r>
              <a:rPr sz="5162">
                <a:solidFill>
                  <a:srgbClr val="817463"/>
                </a:solidFill>
              </a:rPr>
              <a:t>Part III: </a:t>
            </a:r>
            <a:endParaRPr sz="5162">
              <a:solidFill>
                <a:srgbClr val="817463"/>
              </a:solidFill>
            </a:endParaRPr>
          </a:p>
          <a:p>
            <a:pPr lvl="0" defTabSz="519937">
              <a:defRPr sz="1800">
                <a:solidFill>
                  <a:srgbClr val="000000"/>
                </a:solidFill>
              </a:defRPr>
            </a:pPr>
            <a:r>
              <a:rPr sz="5162">
                <a:solidFill>
                  <a:srgbClr val="817463"/>
                </a:solidFill>
              </a:rPr>
              <a:t>Skin detection based on YCbCr color range</a:t>
            </a:r>
          </a:p>
        </p:txBody>
      </p:sp>
      <p:sp>
        <p:nvSpPr>
          <p:cNvPr id="70" name="Shape 70"/>
          <p:cNvSpPr/>
          <p:nvPr>
            <p:ph type="body" idx="1"/>
          </p:nvPr>
        </p:nvSpPr>
        <p:spPr>
          <a:xfrm>
            <a:off x="914400" y="1542022"/>
            <a:ext cx="11176000" cy="1778000"/>
          </a:xfrm>
          <a:prstGeom prst="rect">
            <a:avLst/>
          </a:prstGeom>
        </p:spPr>
        <p:txBody>
          <a:bodyPr/>
          <a:lstStyle/>
          <a:p>
            <a:pPr lvl="0" marL="297560" indent="-297560" defTabSz="414781">
              <a:spcBef>
                <a:spcPts val="2600"/>
              </a:spcBef>
              <a:defRPr sz="1800">
                <a:solidFill>
                  <a:srgbClr val="000000"/>
                </a:solidFill>
              </a:defRPr>
            </a:pPr>
            <a:endParaRPr sz="2982">
              <a:solidFill>
                <a:srgbClr val="72675A"/>
              </a:solidFill>
            </a:endParaRPr>
          </a:p>
          <a:p>
            <a:pPr lvl="0" marL="297560" indent="-297560" defTabSz="414781">
              <a:spcBef>
                <a:spcPts val="2600"/>
              </a:spcBef>
              <a:defRPr sz="1800">
                <a:solidFill>
                  <a:srgbClr val="000000"/>
                </a:solidFill>
              </a:defRPr>
            </a:pPr>
            <a:r>
              <a:rPr sz="2982">
                <a:solidFill>
                  <a:srgbClr val="72675A"/>
                </a:solidFill>
              </a:rPr>
              <a:t>YCbCr is a way of encoding RGB information. Y is luminance, Cb and Cr are the blue-difference and red-difference chroma components.</a:t>
            </a:r>
          </a:p>
        </p:txBody>
      </p:sp>
      <p:pic>
        <p:nvPicPr>
          <p:cNvPr id="71" name="pasted-image-small.png"/>
          <p:cNvPicPr/>
          <p:nvPr/>
        </p:nvPicPr>
        <p:blipFill>
          <a:blip r:embed="rId2">
            <a:extLst/>
          </a:blip>
          <a:srcRect l="25" t="74818" r="25" b="0"/>
          <a:stretch>
            <a:fillRect/>
          </a:stretch>
        </p:blipFill>
        <p:spPr>
          <a:xfrm>
            <a:off x="6922409" y="6522394"/>
            <a:ext cx="4151973" cy="3122967"/>
          </a:xfrm>
          <a:prstGeom prst="rect">
            <a:avLst/>
          </a:prstGeom>
          <a:ln w="12700">
            <a:miter lim="400000"/>
          </a:ln>
        </p:spPr>
      </p:pic>
      <p:pic>
        <p:nvPicPr>
          <p:cNvPr id="72" name="pasted-image-small.png"/>
          <p:cNvPicPr/>
          <p:nvPr/>
        </p:nvPicPr>
        <p:blipFill>
          <a:blip r:embed="rId2">
            <a:extLst/>
          </a:blip>
          <a:srcRect l="0" t="49924" r="0" b="24962"/>
          <a:stretch>
            <a:fillRect/>
          </a:stretch>
        </p:blipFill>
        <p:spPr>
          <a:xfrm>
            <a:off x="2109050" y="6530530"/>
            <a:ext cx="4143979" cy="3106851"/>
          </a:xfrm>
          <a:prstGeom prst="rect">
            <a:avLst/>
          </a:prstGeom>
          <a:ln w="12700">
            <a:miter lim="400000"/>
          </a:ln>
        </p:spPr>
      </p:pic>
      <p:pic>
        <p:nvPicPr>
          <p:cNvPr id="73" name="pasted-image-small.png"/>
          <p:cNvPicPr/>
          <p:nvPr/>
        </p:nvPicPr>
        <p:blipFill>
          <a:blip r:embed="rId2">
            <a:extLst/>
          </a:blip>
          <a:srcRect l="0" t="24962" r="0" b="49925"/>
          <a:stretch>
            <a:fillRect/>
          </a:stretch>
        </p:blipFill>
        <p:spPr>
          <a:xfrm>
            <a:off x="6926377" y="3323431"/>
            <a:ext cx="4143979" cy="3106770"/>
          </a:xfrm>
          <a:prstGeom prst="rect">
            <a:avLst/>
          </a:prstGeom>
          <a:ln w="12700">
            <a:miter lim="400000"/>
          </a:ln>
        </p:spPr>
      </p:pic>
      <p:pic>
        <p:nvPicPr>
          <p:cNvPr id="74" name="pasted-image-small.png"/>
          <p:cNvPicPr/>
          <p:nvPr/>
        </p:nvPicPr>
        <p:blipFill>
          <a:blip r:embed="rId2">
            <a:extLst/>
          </a:blip>
          <a:srcRect l="0" t="0" r="0" b="74978"/>
          <a:stretch>
            <a:fillRect/>
          </a:stretch>
        </p:blipFill>
        <p:spPr>
          <a:xfrm>
            <a:off x="2109050" y="3328987"/>
            <a:ext cx="4143979" cy="3095497"/>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Shape 76"/>
          <p:cNvSpPr/>
          <p:nvPr/>
        </p:nvSpPr>
        <p:spPr>
          <a:xfrm>
            <a:off x="6668023" y="8394761"/>
            <a:ext cx="5992690" cy="3707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algn="just" defTabSz="457200">
              <a:defRPr b="1" sz="1900">
                <a:solidFill>
                  <a:srgbClr val="000000"/>
                </a:solidFill>
                <a:latin typeface="Times New Roman"/>
                <a:ea typeface="Times New Roman"/>
                <a:cs typeface="Times New Roman"/>
                <a:sym typeface="Times New Roman"/>
              </a:defRPr>
            </a:lvl1pPr>
          </a:lstStyle>
          <a:p>
            <a:pPr lvl="0">
              <a:defRPr b="0" sz="1800"/>
            </a:pPr>
            <a:r>
              <a:rPr b="1" sz="1900"/>
              <a:t>Two value image, black and white, use YCrCb space</a:t>
            </a:r>
          </a:p>
        </p:txBody>
      </p:sp>
      <p:sp>
        <p:nvSpPr>
          <p:cNvPr id="77" name="Shape 77"/>
          <p:cNvSpPr/>
          <p:nvPr/>
        </p:nvSpPr>
        <p:spPr>
          <a:xfrm>
            <a:off x="1151552" y="8438324"/>
            <a:ext cx="4990325" cy="6501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defRPr b="1" sz="1900">
                <a:solidFill>
                  <a:srgbClr val="000000"/>
                </a:solidFill>
                <a:latin typeface="Times New Roman"/>
                <a:ea typeface="Times New Roman"/>
                <a:cs typeface="Times New Roman"/>
                <a:sym typeface="Times New Roman"/>
              </a:defRPr>
            </a:lvl1pPr>
          </a:lstStyle>
          <a:p>
            <a:pPr lvl="0">
              <a:defRPr b="0" sz="1800"/>
            </a:pPr>
            <a:r>
              <a:rPr b="1" sz="1900"/>
              <a:t>Original image</a:t>
            </a:r>
            <a:endParaRPr b="1" sz="1900"/>
          </a:p>
        </p:txBody>
      </p:sp>
      <p:grpSp>
        <p:nvGrpSpPr>
          <p:cNvPr id="80" name="Group 80"/>
          <p:cNvGrpSpPr/>
          <p:nvPr/>
        </p:nvGrpSpPr>
        <p:grpSpPr>
          <a:xfrm>
            <a:off x="1404247" y="482912"/>
            <a:ext cx="4484935" cy="7747001"/>
            <a:chOff x="-101600" y="-101600"/>
            <a:chExt cx="4484934" cy="7747000"/>
          </a:xfrm>
        </p:grpSpPr>
        <p:pic>
          <p:nvPicPr>
            <p:cNvPr id="79" name="pasted-image.pdf"/>
            <p:cNvPicPr/>
            <p:nvPr/>
          </p:nvPicPr>
          <p:blipFill>
            <a:blip r:embed="rId2">
              <a:extLst/>
            </a:blip>
            <a:stretch>
              <a:fillRect/>
            </a:stretch>
          </p:blipFill>
          <p:spPr>
            <a:xfrm>
              <a:off x="0" y="0"/>
              <a:ext cx="4281735" cy="7556500"/>
            </a:xfrm>
            <a:prstGeom prst="rect">
              <a:avLst/>
            </a:prstGeom>
            <a:ln>
              <a:noFill/>
            </a:ln>
            <a:effectLst/>
          </p:spPr>
        </p:pic>
        <p:pic>
          <p:nvPicPr>
            <p:cNvPr id="78" name=""/>
            <p:cNvPicPr/>
            <p:nvPr/>
          </p:nvPicPr>
          <p:blipFill>
            <a:blip r:embed="rId3">
              <a:extLst/>
            </a:blip>
            <a:stretch>
              <a:fillRect/>
            </a:stretch>
          </p:blipFill>
          <p:spPr>
            <a:xfrm>
              <a:off x="-101600" y="-101600"/>
              <a:ext cx="4484935" cy="7747000"/>
            </a:xfrm>
            <a:prstGeom prst="rect">
              <a:avLst/>
            </a:prstGeom>
            <a:effectLst/>
          </p:spPr>
        </p:pic>
      </p:grpSp>
      <p:grpSp>
        <p:nvGrpSpPr>
          <p:cNvPr id="83" name="Group 83"/>
          <p:cNvGrpSpPr/>
          <p:nvPr/>
        </p:nvGrpSpPr>
        <p:grpSpPr>
          <a:xfrm>
            <a:off x="7127926" y="482912"/>
            <a:ext cx="4489348" cy="7747001"/>
            <a:chOff x="-101600" y="-101600"/>
            <a:chExt cx="4489346" cy="7747000"/>
          </a:xfrm>
        </p:grpSpPr>
        <p:pic>
          <p:nvPicPr>
            <p:cNvPr id="82" name="pasted-image.pdf"/>
            <p:cNvPicPr/>
            <p:nvPr/>
          </p:nvPicPr>
          <p:blipFill>
            <a:blip r:embed="rId4">
              <a:extLst/>
            </a:blip>
            <a:stretch>
              <a:fillRect/>
            </a:stretch>
          </p:blipFill>
          <p:spPr>
            <a:xfrm>
              <a:off x="0" y="0"/>
              <a:ext cx="4286147" cy="7556500"/>
            </a:xfrm>
            <a:prstGeom prst="rect">
              <a:avLst/>
            </a:prstGeom>
            <a:ln>
              <a:noFill/>
            </a:ln>
            <a:effectLst/>
          </p:spPr>
        </p:pic>
        <p:pic>
          <p:nvPicPr>
            <p:cNvPr id="81" name=""/>
            <p:cNvPicPr/>
            <p:nvPr/>
          </p:nvPicPr>
          <p:blipFill>
            <a:blip r:embed="rId5">
              <a:extLst/>
            </a:blip>
            <a:stretch>
              <a:fillRect/>
            </a:stretch>
          </p:blipFill>
          <p:spPr>
            <a:xfrm>
              <a:off x="-101600" y="-101600"/>
              <a:ext cx="4489347" cy="7747000"/>
            </a:xfrm>
            <a:prstGeom prst="rect">
              <a:avLst/>
            </a:prstGeom>
            <a:effectLst/>
          </p:spPr>
        </p:pic>
      </p:gr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nvSpPr>
        <p:spPr>
          <a:xfrm>
            <a:off x="4974599" y="7817774"/>
            <a:ext cx="3746783" cy="6501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algn="just" defTabSz="457200">
              <a:defRPr b="1" sz="1900">
                <a:solidFill>
                  <a:srgbClr val="000000"/>
                </a:solidFill>
                <a:latin typeface="Times New Roman"/>
                <a:ea typeface="Times New Roman"/>
                <a:cs typeface="Times New Roman"/>
                <a:sym typeface="Times New Roman"/>
              </a:defRPr>
            </a:lvl1pPr>
          </a:lstStyle>
          <a:p>
            <a:pPr lvl="0">
              <a:defRPr b="0" sz="1800"/>
            </a:pPr>
            <a:r>
              <a:rPr b="1" sz="1900"/>
              <a:t>Fill in holes (fill in black parts surrounded by white areas</a:t>
            </a:r>
          </a:p>
        </p:txBody>
      </p:sp>
      <p:sp>
        <p:nvSpPr>
          <p:cNvPr id="86" name="Shape 86"/>
          <p:cNvSpPr/>
          <p:nvPr/>
        </p:nvSpPr>
        <p:spPr>
          <a:xfrm>
            <a:off x="756217" y="7678075"/>
            <a:ext cx="4004695" cy="9295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algn="just" defTabSz="457200">
              <a:defRPr b="1" sz="1900">
                <a:solidFill>
                  <a:srgbClr val="000000"/>
                </a:solidFill>
                <a:latin typeface="Times New Roman"/>
                <a:ea typeface="Times New Roman"/>
                <a:cs typeface="Times New Roman"/>
                <a:sym typeface="Times New Roman"/>
              </a:defRPr>
            </a:lvl1pPr>
          </a:lstStyle>
          <a:p>
            <a:pPr lvl="0">
              <a:defRPr b="0" sz="1800"/>
            </a:pPr>
            <a:r>
              <a:rPr b="1" sz="1900"/>
              <a:t>Morphological closing operation, enlarge white areas, to connect areas divided by glasses</a:t>
            </a:r>
          </a:p>
        </p:txBody>
      </p:sp>
      <p:pic>
        <p:nvPicPr>
          <p:cNvPr id="87" name="pasted-image.pdf"/>
          <p:cNvPicPr/>
          <p:nvPr/>
        </p:nvPicPr>
        <p:blipFill>
          <a:blip r:embed="rId2">
            <a:extLst/>
          </a:blip>
          <a:stretch>
            <a:fillRect/>
          </a:stretch>
        </p:blipFill>
        <p:spPr>
          <a:xfrm>
            <a:off x="739887" y="620549"/>
            <a:ext cx="3774593" cy="6674280"/>
          </a:xfrm>
          <a:prstGeom prst="rect">
            <a:avLst/>
          </a:prstGeom>
          <a:ln w="12700">
            <a:miter lim="400000"/>
          </a:ln>
        </p:spPr>
      </p:pic>
      <p:pic>
        <p:nvPicPr>
          <p:cNvPr id="88" name="pasted-image.pdf"/>
          <p:cNvPicPr/>
          <p:nvPr/>
        </p:nvPicPr>
        <p:blipFill>
          <a:blip r:embed="rId3">
            <a:extLst/>
          </a:blip>
          <a:stretch>
            <a:fillRect/>
          </a:stretch>
        </p:blipFill>
        <p:spPr>
          <a:xfrm>
            <a:off x="4906627" y="620549"/>
            <a:ext cx="3746783" cy="6671429"/>
          </a:xfrm>
          <a:prstGeom prst="rect">
            <a:avLst/>
          </a:prstGeom>
          <a:ln w="12700">
            <a:miter lim="400000"/>
          </a:ln>
        </p:spPr>
      </p:pic>
      <p:pic>
        <p:nvPicPr>
          <p:cNvPr id="89" name="pasted-image.pdf"/>
          <p:cNvPicPr/>
          <p:nvPr/>
        </p:nvPicPr>
        <p:blipFill>
          <a:blip r:embed="rId4">
            <a:extLst/>
          </a:blip>
          <a:stretch>
            <a:fillRect/>
          </a:stretch>
        </p:blipFill>
        <p:spPr>
          <a:xfrm>
            <a:off x="9045557" y="610258"/>
            <a:ext cx="3746784" cy="6640803"/>
          </a:xfrm>
          <a:prstGeom prst="rect">
            <a:avLst/>
          </a:prstGeom>
          <a:ln w="12700">
            <a:miter lim="400000"/>
          </a:ln>
        </p:spPr>
      </p:pic>
      <p:sp>
        <p:nvSpPr>
          <p:cNvPr id="90" name="Shape 90"/>
          <p:cNvSpPr/>
          <p:nvPr/>
        </p:nvSpPr>
        <p:spPr>
          <a:xfrm>
            <a:off x="8935070" y="7538374"/>
            <a:ext cx="4122424" cy="12089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algn="just" defTabSz="457200">
              <a:defRPr b="1" sz="1900">
                <a:solidFill>
                  <a:srgbClr val="000000"/>
                </a:solidFill>
                <a:latin typeface="Times New Roman"/>
                <a:ea typeface="Times New Roman"/>
                <a:cs typeface="Times New Roman"/>
                <a:sym typeface="Times New Roman"/>
              </a:defRPr>
            </a:lvl1pPr>
          </a:lstStyle>
          <a:p>
            <a:pPr lvl="0">
              <a:defRPr b="0" sz="1800"/>
            </a:pPr>
            <a:r>
              <a:rPr b="1" sz="1900"/>
              <a:t>Morphological opening operation, shrink white areas which are enlarged before, also eliminate white blobs </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PhotoPortfolio">
  <a:themeElements>
    <a:clrScheme name="PhotoPortfolio">
      <a:dk1>
        <a:srgbClr val="72675A"/>
      </a:dk1>
      <a:lt1>
        <a:srgbClr val="184472"/>
      </a:lt1>
      <a:dk2>
        <a:srgbClr val="626262"/>
      </a:dk2>
      <a:lt2>
        <a:srgbClr val="C1C1C1"/>
      </a:lt2>
      <a:accent1>
        <a:srgbClr val="95ABBF"/>
      </a:accent1>
      <a:accent2>
        <a:srgbClr val="8FAC7A"/>
      </a:accent2>
      <a:accent3>
        <a:srgbClr val="C6C190"/>
      </a:accent3>
      <a:accent4>
        <a:srgbClr val="C2B18B"/>
      </a:accent4>
      <a:accent5>
        <a:srgbClr val="D9A774"/>
      </a:accent5>
      <a:accent6>
        <a:srgbClr val="B78367"/>
      </a:accent6>
      <a:hlink>
        <a:srgbClr val="0000FF"/>
      </a:hlink>
      <a:folHlink>
        <a:srgbClr val="FF00FF"/>
      </a:folHlink>
    </a:clrScheme>
    <a:fontScheme name="PhotoPortfolio">
      <a:majorFont>
        <a:latin typeface="Baskerville"/>
        <a:ea typeface="Baskerville"/>
        <a:cs typeface="Baskerville"/>
      </a:majorFont>
      <a:minorFont>
        <a:latin typeface="Cochin"/>
        <a:ea typeface="Cochin"/>
        <a:cs typeface="Cochin"/>
      </a:minorFont>
    </a:fontScheme>
    <a:fmtScheme name="Photo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38100" dir="5400000">
              <a:srgbClr val="000000">
                <a:alpha val="40000"/>
              </a:srgbClr>
            </a:outerShdw>
          </a:effectLst>
        </a:effectStyle>
        <a:effectStyle>
          <a:effectLst>
            <a:outerShdw sx="100000" sy="100000" kx="0" ky="0" algn="b" rotWithShape="0" blurRad="50800" dist="38100" dir="5400000">
              <a:srgbClr val="000000">
                <a:alpha val="40000"/>
              </a:srgbClr>
            </a:outerShdw>
          </a:effectLst>
        </a:effectStyle>
        <a:effectStyle>
          <a:effectLst>
            <a:outerShdw sx="100000" sy="100000" kx="0" ky="0" algn="b" rotWithShape="0" blurRad="50800" dist="38100" dir="540000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38100" dir="5400000">
            <a:srgbClr val="000000">
              <a:alpha val="4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515151"/>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72675A"/>
            </a:solidFill>
            <a:effectLst/>
            <a:uFillTx/>
            <a:latin typeface="+mj-lt"/>
            <a:ea typeface="+mj-ea"/>
            <a:cs typeface="+mj-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hotoPortfolio">
  <a:themeElements>
    <a:clrScheme name="PhotoPortfolio">
      <a:dk1>
        <a:srgbClr val="000000"/>
      </a:dk1>
      <a:lt1>
        <a:srgbClr val="FFFFFF"/>
      </a:lt1>
      <a:dk2>
        <a:srgbClr val="626262"/>
      </a:dk2>
      <a:lt2>
        <a:srgbClr val="C1C1C1"/>
      </a:lt2>
      <a:accent1>
        <a:srgbClr val="95ABBF"/>
      </a:accent1>
      <a:accent2>
        <a:srgbClr val="8FAC7A"/>
      </a:accent2>
      <a:accent3>
        <a:srgbClr val="C6C190"/>
      </a:accent3>
      <a:accent4>
        <a:srgbClr val="C2B18B"/>
      </a:accent4>
      <a:accent5>
        <a:srgbClr val="D9A774"/>
      </a:accent5>
      <a:accent6>
        <a:srgbClr val="B78367"/>
      </a:accent6>
      <a:hlink>
        <a:srgbClr val="0000FF"/>
      </a:hlink>
      <a:folHlink>
        <a:srgbClr val="FF00FF"/>
      </a:folHlink>
    </a:clrScheme>
    <a:fontScheme name="PhotoPortfolio">
      <a:majorFont>
        <a:latin typeface="Baskerville"/>
        <a:ea typeface="Baskerville"/>
        <a:cs typeface="Baskerville"/>
      </a:majorFont>
      <a:minorFont>
        <a:latin typeface="Cochin"/>
        <a:ea typeface="Cochin"/>
        <a:cs typeface="Cochin"/>
      </a:minorFont>
    </a:fontScheme>
    <a:fmtScheme name="Photo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38100" dir="5400000">
              <a:srgbClr val="000000">
                <a:alpha val="40000"/>
              </a:srgbClr>
            </a:outerShdw>
          </a:effectLst>
        </a:effectStyle>
        <a:effectStyle>
          <a:effectLst>
            <a:outerShdw sx="100000" sy="100000" kx="0" ky="0" algn="b" rotWithShape="0" blurRad="50800" dist="38100" dir="5400000">
              <a:srgbClr val="000000">
                <a:alpha val="40000"/>
              </a:srgbClr>
            </a:outerShdw>
          </a:effectLst>
        </a:effectStyle>
        <a:effectStyle>
          <a:effectLst>
            <a:outerShdw sx="100000" sy="100000" kx="0" ky="0" algn="b" rotWithShape="0" blurRad="50800" dist="38100" dir="540000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38100" dir="5400000">
            <a:srgbClr val="000000">
              <a:alpha val="4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j-lt"/>
            <a:ea typeface="+mj-ea"/>
            <a:cs typeface="+mj-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515151"/>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72675A"/>
            </a:solidFill>
            <a:effectLst/>
            <a:uFillTx/>
            <a:latin typeface="+mj-lt"/>
            <a:ea typeface="+mj-ea"/>
            <a:cs typeface="+mj-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